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3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6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0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6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5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6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5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35A4-6F26-40D8-9B17-F6EAE26DCEA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BB34-F8FC-4727-8AA6-A9817A65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esopotamia.lib.uchicago.edu/interactives/worshipper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399"/>
            <a:ext cx="7772400" cy="977202"/>
          </a:xfrm>
        </p:spPr>
        <p:txBody>
          <a:bodyPr>
            <a:normAutofit/>
          </a:bodyPr>
          <a:lstStyle/>
          <a:p>
            <a:r>
              <a:rPr lang="en-US" sz="3100" b="1" dirty="0"/>
              <a:t>W</a:t>
            </a:r>
            <a:r>
              <a:rPr lang="en-US" sz="3100" b="1" dirty="0" smtClean="0"/>
              <a:t>HN – WP Entry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(World History Notebook – Writing Prompt Entry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76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Imagine you are an anthropologist who is interpreting these statues.  What might these statues tell us about the history of the Sumerian people?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38" y="1828800"/>
            <a:ext cx="917623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2057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Mesopotamian Statue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WHN – WP Entry (World History Notebook – Writing Prompt Entry</vt:lpstr>
    </vt:vector>
  </TitlesOfParts>
  <Company>Moscow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WHN – WP Entry (World History Notebook – Writing Prompt Entry</dc:title>
  <dc:creator>Bailey, Angela</dc:creator>
  <cp:lastModifiedBy>Bailey, Angela</cp:lastModifiedBy>
  <cp:revision>2</cp:revision>
  <dcterms:created xsi:type="dcterms:W3CDTF">2013-09-24T00:38:05Z</dcterms:created>
  <dcterms:modified xsi:type="dcterms:W3CDTF">2013-09-24T21:18:38Z</dcterms:modified>
</cp:coreProperties>
</file>