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410-7AD4-48E5-BDA3-ACECCCB685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3751-5192-428E-A1FA-6A4606AB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6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410-7AD4-48E5-BDA3-ACECCCB685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3751-5192-428E-A1FA-6A4606AB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84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410-7AD4-48E5-BDA3-ACECCCB685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3751-5192-428E-A1FA-6A4606AB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9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410-7AD4-48E5-BDA3-ACECCCB685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3751-5192-428E-A1FA-6A4606AB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5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410-7AD4-48E5-BDA3-ACECCCB685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3751-5192-428E-A1FA-6A4606AB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4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410-7AD4-48E5-BDA3-ACECCCB685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3751-5192-428E-A1FA-6A4606AB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6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410-7AD4-48E5-BDA3-ACECCCB685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3751-5192-428E-A1FA-6A4606AB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4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410-7AD4-48E5-BDA3-ACECCCB685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3751-5192-428E-A1FA-6A4606AB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5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410-7AD4-48E5-BDA3-ACECCCB685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3751-5192-428E-A1FA-6A4606AB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410-7AD4-48E5-BDA3-ACECCCB685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3751-5192-428E-A1FA-6A4606AB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8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410-7AD4-48E5-BDA3-ACECCCB685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3751-5192-428E-A1FA-6A4606AB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1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D5410-7AD4-48E5-BDA3-ACECCCB685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73751-5192-428E-A1FA-6A4606AB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9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cientchina.co.uk/writing/story/sto_se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Oracle Bones</a:t>
            </a:r>
            <a:br>
              <a:rPr lang="en-US" dirty="0" smtClean="0"/>
            </a:br>
            <a:r>
              <a:rPr lang="en-US" sz="3100" dirty="0" smtClean="0">
                <a:hlinkClick r:id="rId2"/>
              </a:rPr>
              <a:t>http://www.ancientchina.co.uk/writing/story/sto_set.html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51816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TURN IN THE TOMBS ASSIGNMENT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Access British Museum:   </a:t>
            </a:r>
          </a:p>
          <a:p>
            <a:pPr lvl="1"/>
            <a:r>
              <a:rPr lang="en-US" sz="3200" dirty="0" smtClean="0"/>
              <a:t>Read Story</a:t>
            </a:r>
          </a:p>
          <a:p>
            <a:pPr lvl="1"/>
            <a:r>
              <a:rPr lang="en-US" sz="3200" dirty="0" smtClean="0"/>
              <a:t>Then Explore</a:t>
            </a:r>
          </a:p>
          <a:p>
            <a:pPr lvl="2"/>
            <a:r>
              <a:rPr lang="en-US" sz="3200" b="1" dirty="0" smtClean="0"/>
              <a:t>Select and read about </a:t>
            </a:r>
            <a:r>
              <a:rPr lang="en-US" sz="4000" b="1" dirty="0" smtClean="0">
                <a:solidFill>
                  <a:srgbClr val="FF0000"/>
                </a:solidFill>
              </a:rPr>
              <a:t>ALL</a:t>
            </a:r>
            <a:r>
              <a:rPr lang="en-US" sz="3200" b="1" dirty="0" smtClean="0"/>
              <a:t> the artifacts</a:t>
            </a:r>
          </a:p>
          <a:p>
            <a:pPr lvl="1"/>
            <a:r>
              <a:rPr lang="en-US" sz="3200" b="1" dirty="0" smtClean="0"/>
              <a:t>Complete assignment </a:t>
            </a:r>
            <a:r>
              <a:rPr lang="en-US" sz="3200" b="1" dirty="0" smtClean="0">
                <a:solidFill>
                  <a:srgbClr val="FF0000"/>
                </a:solidFill>
              </a:rPr>
              <a:t>only after exploring all </a:t>
            </a:r>
            <a:r>
              <a:rPr lang="en-US" sz="3200" b="1" dirty="0" smtClean="0"/>
              <a:t>the information on the website</a:t>
            </a:r>
            <a:r>
              <a:rPr lang="en-US" sz="3200" b="1" dirty="0" smtClean="0"/>
              <a:t>.</a:t>
            </a:r>
          </a:p>
          <a:p>
            <a:pPr marL="457200" lvl="1" indent="0">
              <a:buNone/>
            </a:pPr>
            <a:endParaRPr lang="en-US" sz="3200" b="1" dirty="0" smtClean="0"/>
          </a:p>
          <a:p>
            <a:r>
              <a:rPr lang="en-US" b="1" dirty="0" smtClean="0"/>
              <a:t>Modern Day China Map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2438400" y="1066800"/>
            <a:ext cx="4040188" cy="6397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TO DO LIST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67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41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Oracle Bones http://www.ancientchina.co.uk/writing/story/sto_set.html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Oracle Bones</dc:title>
  <dc:creator>Bailey, Angela</dc:creator>
  <cp:lastModifiedBy>Bailey, Angela</cp:lastModifiedBy>
  <cp:revision>7</cp:revision>
  <dcterms:created xsi:type="dcterms:W3CDTF">2017-04-12T23:24:16Z</dcterms:created>
  <dcterms:modified xsi:type="dcterms:W3CDTF">2019-04-11T21:35:32Z</dcterms:modified>
</cp:coreProperties>
</file>