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"/>
  </p:handoutMasterIdLst>
  <p:sldIdLst>
    <p:sldId id="256" r:id="rId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1044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4D4F6E-AE14-430E-B883-45CDB69E10B8}" type="datetimeFigureOut">
              <a:rPr lang="en-US" smtClean="0"/>
              <a:t>11/29/2017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86F62D-48F1-4A24-A54D-5719AFB611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11100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99B4D-ED0F-4E6B-A4F8-201F3310FE32}" type="datetimeFigureOut">
              <a:rPr lang="en-US" smtClean="0"/>
              <a:t>11/29/2017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506C9-B32A-495F-9EB5-5508763E2B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4343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99B4D-ED0F-4E6B-A4F8-201F3310FE32}" type="datetimeFigureOut">
              <a:rPr lang="en-US" smtClean="0"/>
              <a:t>11/29/2017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506C9-B32A-495F-9EB5-5508763E2B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54443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99B4D-ED0F-4E6B-A4F8-201F3310FE32}" type="datetimeFigureOut">
              <a:rPr lang="en-US" smtClean="0"/>
              <a:t>11/29/2017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506C9-B32A-495F-9EB5-5508763E2B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05588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99B4D-ED0F-4E6B-A4F8-201F3310FE32}" type="datetimeFigureOut">
              <a:rPr lang="en-US" smtClean="0"/>
              <a:t>11/29/2017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506C9-B32A-495F-9EB5-5508763E2B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02301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99B4D-ED0F-4E6B-A4F8-201F3310FE32}" type="datetimeFigureOut">
              <a:rPr lang="en-US" smtClean="0"/>
              <a:t>11/29/2017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506C9-B32A-495F-9EB5-5508763E2B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87720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99B4D-ED0F-4E6B-A4F8-201F3310FE32}" type="datetimeFigureOut">
              <a:rPr lang="en-US" smtClean="0"/>
              <a:t>11/29/2017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506C9-B32A-495F-9EB5-5508763E2B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022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99B4D-ED0F-4E6B-A4F8-201F3310FE32}" type="datetimeFigureOut">
              <a:rPr lang="en-US" smtClean="0"/>
              <a:t>11/29/2017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506C9-B32A-495F-9EB5-5508763E2B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45481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99B4D-ED0F-4E6B-A4F8-201F3310FE32}" type="datetimeFigureOut">
              <a:rPr lang="en-US" smtClean="0"/>
              <a:t>11/29/2017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506C9-B32A-495F-9EB5-5508763E2B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9762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99B4D-ED0F-4E6B-A4F8-201F3310FE32}" type="datetimeFigureOut">
              <a:rPr lang="en-US" smtClean="0"/>
              <a:t>11/29/2017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506C9-B32A-495F-9EB5-5508763E2B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39145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99B4D-ED0F-4E6B-A4F8-201F3310FE32}" type="datetimeFigureOut">
              <a:rPr lang="en-US" smtClean="0"/>
              <a:t>11/29/2017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506C9-B32A-495F-9EB5-5508763E2B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0741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99B4D-ED0F-4E6B-A4F8-201F3310FE32}" type="datetimeFigureOut">
              <a:rPr lang="en-US" smtClean="0"/>
              <a:t>11/29/2017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506C9-B32A-495F-9EB5-5508763E2B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46018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799B4D-ED0F-4E6B-A4F8-201F3310FE32}" type="datetimeFigureOut">
              <a:rPr lang="en-US" smtClean="0"/>
              <a:t>11/29/2017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7506C9-B32A-495F-9EB5-5508763E2B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77157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3352800" cy="6858000"/>
          </a:xfrm>
        </p:spPr>
        <p:txBody>
          <a:bodyPr>
            <a:normAutofit fontScale="77500" lnSpcReduction="20000"/>
          </a:bodyPr>
          <a:lstStyle/>
          <a:p>
            <a:endParaRPr lang="en-US" dirty="0" smtClean="0">
              <a:solidFill>
                <a:schemeClr val="tx1"/>
              </a:solidFill>
            </a:endParaRPr>
          </a:p>
          <a:p>
            <a:pPr algn="l"/>
            <a:r>
              <a:rPr lang="en-US" b="1" dirty="0" smtClean="0">
                <a:solidFill>
                  <a:schemeClr val="tx1"/>
                </a:solidFill>
              </a:rPr>
              <a:t>Imagine</a:t>
            </a:r>
            <a:r>
              <a:rPr lang="en-US" dirty="0" smtClean="0">
                <a:solidFill>
                  <a:schemeClr val="tx1"/>
                </a:solidFill>
              </a:rPr>
              <a:t> you are an archaeologist who discovered this mask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  <a:endParaRPr lang="en-US" dirty="0">
              <a:solidFill>
                <a:schemeClr val="tx1"/>
              </a:solidFill>
            </a:endParaRPr>
          </a:p>
          <a:p>
            <a:pPr algn="l"/>
            <a:r>
              <a:rPr lang="en-US" b="1" dirty="0" smtClean="0">
                <a:solidFill>
                  <a:schemeClr val="tx1"/>
                </a:solidFill>
              </a:rPr>
              <a:t>Think</a:t>
            </a:r>
            <a:r>
              <a:rPr lang="en-US" dirty="0" smtClean="0">
                <a:solidFill>
                  <a:schemeClr val="tx1"/>
                </a:solidFill>
              </a:rPr>
              <a:t> about and be ready to discuss what it tells you about the civilization it belongs to?</a:t>
            </a:r>
          </a:p>
          <a:p>
            <a:pPr algn="l"/>
            <a:endParaRPr lang="en-US" dirty="0" smtClean="0">
              <a:solidFill>
                <a:schemeClr val="tx1"/>
              </a:solidFill>
            </a:endParaRPr>
          </a:p>
          <a:p>
            <a:r>
              <a:rPr lang="en-US" b="1" dirty="0">
                <a:solidFill>
                  <a:schemeClr val="tx1"/>
                </a:solidFill>
              </a:rPr>
              <a:t>WHN WP:  </a:t>
            </a:r>
          </a:p>
          <a:p>
            <a:r>
              <a:rPr lang="en-US" b="1" dirty="0">
                <a:solidFill>
                  <a:schemeClr val="tx1"/>
                </a:solidFill>
              </a:rPr>
              <a:t>Mask of Agamemnon</a:t>
            </a:r>
          </a:p>
          <a:p>
            <a:pPr algn="l"/>
            <a:endParaRPr lang="en-US" dirty="0" smtClean="0">
              <a:solidFill>
                <a:schemeClr val="tx1"/>
              </a:solidFill>
            </a:endParaRPr>
          </a:p>
          <a:p>
            <a:pPr algn="l"/>
            <a:r>
              <a:rPr lang="en-US" b="1" dirty="0" smtClean="0">
                <a:solidFill>
                  <a:schemeClr val="tx1"/>
                </a:solidFill>
              </a:rPr>
              <a:t>Write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at least two questions you have or would ask if you were an archaeologist or a historian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</a:p>
          <a:p>
            <a:pPr algn="l"/>
            <a:r>
              <a:rPr lang="en-US" b="1" dirty="0" smtClean="0">
                <a:solidFill>
                  <a:schemeClr val="tx1"/>
                </a:solidFill>
              </a:rPr>
              <a:t>Describe </a:t>
            </a:r>
            <a:r>
              <a:rPr lang="en-US" dirty="0" smtClean="0">
                <a:solidFill>
                  <a:schemeClr val="tx1"/>
                </a:solidFill>
              </a:rPr>
              <a:t>at least one item you would want in your tomb.</a:t>
            </a:r>
            <a:endParaRPr lang="en-US" dirty="0" smtClean="0">
              <a:solidFill>
                <a:schemeClr val="tx1"/>
              </a:solidFill>
            </a:endParaRPr>
          </a:p>
          <a:p>
            <a:pPr algn="l"/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0"/>
            <a:ext cx="577706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85313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65</Words>
  <Application>Microsoft Office PowerPoint</Application>
  <PresentationFormat>On-screen Show (4:3)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Bailey, Angela</dc:creator>
  <cp:lastModifiedBy>Bailey, Angela</cp:lastModifiedBy>
  <cp:revision>3</cp:revision>
  <cp:lastPrinted>2017-11-29T23:33:55Z</cp:lastPrinted>
  <dcterms:created xsi:type="dcterms:W3CDTF">2014-11-21T02:43:23Z</dcterms:created>
  <dcterms:modified xsi:type="dcterms:W3CDTF">2017-11-29T23:33:58Z</dcterms:modified>
</cp:coreProperties>
</file>