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6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6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1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1501-86DB-4F4A-BF6A-92D0153D508D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D537-3D0A-4E17-81A0-B619CDFD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Q53WqklIo8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MTEhUTExIWFhUXGB0YGBgXGBgYGxsbGB4XGRcYGhoYHSggHRonHhcaITEhJSotLi4uHh8zODMtNygtLisBCgoKDg0OGxAQGi0fHx8tLS0tLS0tLS0tLS0tLS0tLS0tLS0tLS0tLS0tLS0tLS0tLS0tLS0tLS0tLS0tLS0tLf/AABEIANsA5gMBIgACEQEDEQH/xAAcAAACAgMBAQAAAAAAAAAAAAAABQQGAgMHAQj/xABAEAABAgQDBQYDBQgCAQUAAAABAhEAAyExBBJBBVFhcYEGEyKRofAyscEHI0JS0RRicoKSouHxQ8KyFRc0Y5P/xAAYAQADAQEAAAAAAAAAAAAAAAAAAQIDBP/EACERAQEBAAICAgMBAQAAAAAAAAABEQIhMUESUQMicTJh/9oADAMBAAIRAxEAPwDuMEEEAEEEEAEEEEAEEEEAEEYzJgSCVEACpJoBzMU/a/bUPkwqDMNs7UezB2HU+RieXKcfJzjb4W3E4hEtOZakpSNVEAeZivY7tpIScspKpyuHhHUqr6RScUlc1WebMBWfzrcA1oGom2ga8ZJkSUhjNlhg7IKTbNoQd8Y38tvhp8M8nc7tviDWXKlJo4Cs6j6NGhXa/GFqyg4csglv7jCkdymgXMN2yy1n5I3xl3iBYTOstWtdRxhfLl9jI2q7X48uy030Qkf+QjDEdsMen/lFtUyvlEGcpGYsD/8AmfoK3ML8VMQ/xEEbkLHrlh7S6T19vdoAt3iT/Ihn8vrGX/uLj01JlEcZZA9CISrWh3zjrQ1jAZSaKB8j84uWli6bO+1FYA7+Qk8ZZI9FP84t+x+2GExDBMzKo/hX4TyBsfOOMKw4rQ1vGhUlQsqxsYqVL6NgjknZbt3MkNLnOuXap8SeRNxwMdTwOMROQJktQUk2I+R3HhFS6SRBBBDAggggAggggAggggAggggAggggAggggAiNtDHIky1TJisqU+wANSd0SFKADksBUkxz3bGMOMnA1EmWrwJtmLfGRdy9Bu5xHPn8Yrjx+Va9rbSm4x/C0sF0yyaHcVZTVTjWgrTWIacDopaiHo5ygFyD4QzC2kNDKBDgaPS1aUcdegjQu40LEV0c1fgzHlW4Ec3nutvHUalSUswAH0bnf/HGMpaAkWT5CMs1He4d9RYgN7q/CMVJFen+flFRLXNVpX196xFmp8olzKcb/X23GIq6Gvtw/lf0hkhTkpYku9bDcH/WI0zBpdn3sS3E89DG+YssWq7C1fEAxD7q+doXzZizmJAqlr0IIdw/M/paGTH9kJ/F0a3wtTkqMZmzgbgGnQ6xvmzDlzMDUu1LDdoTdjuO8QTVHzCq3sVOWH9Lbm1g7PpCXgQn8DMdD525xHMo6qPvnDhU8l7PmZjvZ2fiLWuI1LQDo+80eoPkbecVKV4lU2UrVlDk2j3t6Qz7K9qJmBm692ojMhTt0Nn4xEnJbUEeo0tfhEeckKFRFRDv2y9oy8RLTNlKdJ8wdQRoYlx8/wDZ7tBOwEwKlnNLPxSyaKH0O4x3DYW2JWLkpnSlOk0I1SdUqGhEXKRhBBBDAggggAggggAggggAggggAggggBD2pxfhEkfiBK/4A9D/ABENyBhAJIA4Dq51pvO/jEjEzzNWuZoolm/KlwhufxdY8lJpWwjk5cvlydHGZGBXwroSTzD6vfyiFik3FC4o9LlQvuq3rwiaEBJ3CjDzp5CI06VQ04dGL04Amm9oBUJUx9GF3PG45vpzjapVKu/+3Hy/3GqYA4JYF/ol2N3qHMasXj5SAcygC1Q4B8Qprq/y3wE2l7O9N+u/3wiGuZYV96xoxe3cPLvMFHeo3ORxLqSOvB4Uzu1OGtnzUukL3a0Z6798Viamz0ghiKGvqDf+Z+MQ8TPBBqCWI4pIHhcNW+ouYhzu0Uhqk60SDv4i167hC+f2glKNMyRoeXR3pvtxh/GjYeomvU5kuE1ZwCkKerNqQygC3lGEuakglJSwoUkg0uSxIcVABhH/AOrSjq5csaC4NXOltRwiZI2xLFHCgzXD6MQRZmFOAMPKWwyKwpzwFKHgUnkX5RmhQqoVsKO9TYgwvkrlqqimbg5qGvvcjqbkRKlrNXq9QQLipDb7+sGHrdMmDStT8uNRcecQsTKo44EF33RuUKAgmzgPmY1qLn8W8xGmElwRpuqH4i45bocKl85VGI/xxfpDPsL2mVgcUCSe5WQmYOGi+afk8I8Qv0+Rp9f1iLPe8XEV9TIUCAQXBqCI9imfZTtjv8EEKPiknuz/AA3QfKn8sXOLIQQQQAQQQQAQQQQAQQQQARB25PKMPNUCxyEDmaD1IidCPtev7lKfzzEg8g6v+oieVyWnxm0jkoYAbgB1YUj2bKCsubQu2hqC7WPW2m+MPxe61Z7xVtq9qlrnDDYNAXM1Wr4UhgSabnYvQHfHLHRasO09pypAzzVJSHeprVhQXMUmd2nxGJBRhpKyC7qNKFTpSCDSlLuXMO9ndjkZxNxSjiJpDsr4Ad2XUBzctwixlYSMoFBTwgAfwhqBjBs/oxQJmwsfOKZk2f3Yq+V6OXJYaO1a2EbpHYGVQzZ0yYaWIAbdVzYCrxegmlCADpuuTaImMmsCoiwJI1oHYEVqzRUtKyK1K2DIlqSO4QEpoARmNkKU6jUlzc79GjVidmAMMo0B8LhzU9GYdIcqfvAhTfEAvmp1KbmpTdBCr9tExQqHWqgfrbg/rD1FhdP2e4fKA5ILDf8AXlEDFYRiPCL2purDvb+K7sJlVdZKqU8NUi29/QwiXNZwl2Swrv198IqFjWNnIdilJMQsTslJdqHRt+lHrDfHzchS18o9/OI8sm/7zciajo7Q5aVhPJ2eMriYc39p5R4VT5YFXArvvehv/iHncgKKWoCWpo5b0r1jydhx06RWpL8Nt1X4w9g4oaWO4nnDOVjErLpIJszsdWpup5PCzE4AK4HRh9IRzkLlqq4IsRwgyUacTMRXf00NC27SmhiItfGmn6xGkz81Dffx873jMg6P731ipCtdH+xXaWTFLkk0mop/FL8Q/tKvKO1R82dgsb3WPw67NMSDyW6D6Kj6ThwCCCCGBBBBABBBBABBBBABFe7Uq8ckbs6vLKkf+RiwxVu0U779z8KEgHrmUW/tjP8ALf1Xw/0o3b7b/cJTKllph8T3YFx5msQvs7wglSzMI8U1gDQihJApahfm+6KjtbFftGMKjZS2NdBe/B46F2UUMktIAZCGLb1VpSv1eMeUySfbTjdurFKGhctQkvU0PlHk9xyb13R5OmpQkqUWAu9unnEbFbXlgByUi3iSpNf5hX3xiZFWs0zqgHm+lHjXPmuq1AQ/F2/zEUzgx1BAHse7RjMW7gHnXpFYnSzaM7Kss5osoKUqU6iCAtWV2SlpYfgqgdoT7KnplzEgg+FKlEhKgWzBNQfhoBcC8OsVhgoORp75UhNPwigEgGiSSC/wi9A8HY6L9ozu+xWYEGoTLaoU1NNMznlWMJYSO7c+IqBLmviGZN/3VRliwcz8TzLvUte5vEBcxQJYX1s+/wA6+kXO03pJ2tjEEoAUCUoAO93Kqi9qdY1TcSEoUkqS5uxevhItr4W6xqJmFqv0r5v7aPRhVm5bnX5xUibTCVPRMRLcDOzOHAZJASONKPwiZLkpVRyCHp6G4hbgMMygb+kPMPl+tm5ndrBYJ2gz5LJs9ufOFu1MIFhVKtflz5CLGZbJ/WsKJwdnDvcNT15whZilKSQSDcRLw5ChxEZbYk5V+kRJJYxr5ZmWGmlCwRQg5qbwxj6nkzMyQreAfOsfKaRUR9O9mp2fCYdW+Sg/2h4DMoIIIYEEEEAEEEEAEEEEAEc07e7QKJWJmgsc2UeYRTda8dInzAlJUbJBJ6VjiX2l4s9zKlk1WsqV/KGtudR6xl+TuyNOHUtc9SCGNa6846t2UwwQpSXoBQnoAR5NFXRhCvDkLCSSgFBTQkICR3Z/eZlDf4t0WjsqrvJaCavKTQ0coUQX5qQX4GM+d3KrjM6OcuZZdNEnwitCAPF/FVq2HMxJmS1HWt/fqI1yfCpT7z9N3lGS8SlOarljr7AvESrsK14KW/hJSeBp1RbUVDRiUkUNaPTyPz9YjYzHZAVFLqIdg1AbOeohdgdqZ1szFqV0cvrWm6KnJN4nC2sYi4lIyubRt79KgKgKu9gbeSqu26IOOxiZKFFZAeyXDqs+XfQxW6izEeYgGrA3HTdC6dJTmAygDdaJqsQlMtClXUAW1rY8mIhPitpIUpIbwuQfUM/EGAJKsOADQM140sI3baxKQsPMSkNWod3IIIFqQlxW3EJBEoEmtTRIHzPpFcdFqdPmJQAVKA6n0GsakdoEsyEEnidd4AFucV9SlTFOpRJPtuAjJMsi1ju8qxeI1ccBjO9D5g+oGnT/ACYgz5+WYUtyOjjT36Qr2diO6USS4rQHXjShj3FYsqfPWtGIHIlhU+6QsPUbbo+F7/6+sLJd4mbUPiHK0RFpbnFzwmpclVv8x9HfZ3OzbOwx3Iy/0qUPpHzhJVyrWPoH7J5j7Olj8q1j+4n6wBcYIIIYEEEEAEEEEAEEEEALO0M1pCh+YhDb8xD+jxxjtinvdoy5QACZctzxoqYX0qSB1jrParEAGUkmgzL/AKQw9CqORbKUqbtLEli5SsDg5SGPRxGHO/tf+RrJ+p/g9nBK8rDKyFgVSxQoBRA/KROWDo3ON/Y+XllShc5H5eOcQ/MKBhZhNsha1IlpCkoBQVW8UxSRTeAQngXMWvZuGyJA1AAJ3kAAmMvHVX57ZYhksuzskjjp75RoMsKdwOL7tPX3uMVMdXdGxdtK/EkgtenzvFXxu18YJ4ky1S/G7KUlid3A8KwpNp29Gm0EB2yhjuAO+nrCKdgZiACioSLfi5gj5U6wv7VKx0hJXMnJTkUlChZRKgVhgB8LM/MRB2ftnEhKVBedJS5GWm4gv9I1nDpF5drXOxCVo8JzFnKVMGUzuXI3Hj5RTNqyCVhknMKFdTV2cdKRYcLtUTsqnIWSAQ5ZmIIO7/UWjC4RC0uUAOCDQa/5JMZS3hyaXOUUPa81kh3BGVNbZWA+YNIrU6YbPQR07a2zZeUaspg4d2dn5VrFT21sFgFpqToNTa8b8LjDlCHH4oLApUAB9aRHw+HUsskEmHWzdi51hKkkXu4sHarV41ETZ09GGmd3JGZTN1o5O4u8V8vUL4+6yw/Z8S0hSlBSvR90enZwNNN2g3Qoxm2Z4YkpAcgdGel2fU8Y2mbiEVUKi9K1Dj0MGX2LZ6bMZsYJHhd9xhMUHNlVRr72hzK2ytQYIzK4Ak/OkbsLglZiuaBmO6rX4XpD3CJsQCFpzaC/m0aZKRc6+xDfbqAC+4H6fUwtkWB0arw5eirGSm44+ht6iO5/YxOfBLT+WcfVKDHCEq8Xp9R74x2r7D5rycQnctCv6gR/1hh0yCCCGBBBBABBBBABBBAYApPa/EDNOJLBKEo9DMV6H0jk+wULAxWKII+5mlJ4qIAY7xWsXTt5tTLhlrB8UxZZ9ynILNVgEiF+zMAThZ+H/wDrSEuKDMhRL0pVnOrDVo5by7t+22ennZHZxRJRlqV5CXFlFlIci4BJW37pEWzCTQwSLab7OPOK32NxBVJlFicqkJUCbUmIJZtFKHTlV1gJRE1aNEs3LKkD5ekZ+1zwj7WmtMBtlUk+Vx5GPJ+DRMdKwSAXfNVykEkeZ8o3bWQSs3qx+n+fKISJgbKokMGca0YcbE0jSxEpV2hlpmKBmThMSGcLTmzBNsxQQXYsSwcecJv/AFaQkqyhRJGVKJcsIQlIdkodRLOXcuTFnxmGExARVnoH3j2TGOA2LLlWQCqz3aupPnDgtKtk9miR3hKpaiMwAUCQdCTv1ZqRbcMAlL6s1m91c9Y1ptYnc/nG2UXG/j70gsEqDtGV4BpV/OIU+S6AaFiBv1DfSJ22FtlrU0jRhqoUOdIc8JvkqxcoBPhdJykBSSbne9KVrCZexkJZaJisxJdSiC54jp6iHWPnMoh7iFsxTc/fvpDks8H/AErxezcySFICiC6F5ilq1SQUnMKGzNxjwzxlZRzEmoD6AAAcAAIlYgUAB0pe9K84gSsMc2Y7/fzi4ipuzyLgZRuFPOJCT4uv+PrGWUNT5QSxARVtyqin9wt6fpCiWt00f6RO2niHnFqsLekLMrAefpWKgrWssX5ER1/7CpvixKd6ZZ8isH5xyFaKcS36R0v7D8Q2LWn80k+YUg/rDS7fBBBDMQQQQAQQQQARC21OKZEwi5GUc1eEepibCDtXimSlAdy62Ac+EMkeZHlE8rkOTa5F2wnidipWHQp0gudBYBhyynr5CxBYE1BCVZZkruzucfBcalJEU6RiEqxU2aovl+7TQaBiahmGWg4xbwErkNcgEBQO5ClO4pcDyjl5eZG3H3UXZWze6UuZnypWAFVqTmBCm0c08neLDLOXFKf8SA7bwf0I8oV4haTLl1YApLguGT4geKWHlDLJ94hVXVUh3qaHpQeUTdVxTNpKAS596RU8LicymUGVqK0oeA19YtWNkZklPD6+xCVOAL1UXapF7AMN14rSsbkc6Vf0AjaAz8frGM6ZkDBOtBETEYjJ8RqxYbjV+tPWL1OJGJxCUipc7n90jDZ09wou4BZ9LxWDjFTpwQkqd2drAXIDbwBU3IiyYfBmWCh05WBAF3dLuo1Jr/iFbTkjHbzeHgY0YSZ4SX0LUjZ2imMEvvAPWkaNnUAHTpp84tFVbaWNZTcr8gRa1GpGKcQ4rpxhttjZCpoUzAo+AsAWTYOLitj6QhwyXlhYGlW/doo+kOEkhL2jPI2oEacOvK4Oppccjyj2biR5bopLKZiAN8LJ+0yHo+4e9Ixx2KNTYbubXMKZuIUqwblwhyDXuYrUSS2Y14DVozbMSdLD6+gjHDUD76RuUggVH+B+sUTTOqpk6D5Ravs0xnc7RkF6FZlnlMBCfVQiryk66n5RIwc4y5iVpuClQ5oP6tAT6sgjTgsQJktExNlpChyUAR843QzEEEEAEEEEAEc5+0Xaxly5ywan7pPyPqpVeEX3aOIyS1KF2ZPM0EcN7YbSE3EiXeXJNq+JQDV6v6xl+S+l8fstw0rIiWM34agCxW96XZjTSLzsNY7oAN8e96MU2sKg0pffep7OkqVmUzB3Zw5O8/7i04MuFg0S2YkkizEqDXWcuZzYtupz8r21kaNolwkC4UAQ1AAQCDwpDDATStKFUPiNrDLlFOpJip9psPiEePvEBCg4JdKm0zAPVm3ecMOxuJHdoTmJ+8Lm1GlgAcPBThFXxpTqrkoMGe6vnujQQGc0v84kS9Cf9eXukRdpTGBo7VvoAW9aQjKdo4wIzHW7XYVrFX2pj1K3HK1t/wBSXJhxtObmcmxTTgaEW0qA/OFEnBGesISAkPUgagMTxNOQglPEnsjhFlE2aEuotl3nKQogncWZuMT8V2ukicmUEKWVgfBUg6pIu4a14eYbDIky0y3ItZ7mrsLWubRGxC0khXdjMD8SkjNSt3JrSKSr/bLaIyS1y/GkmpFg1Q+4v8oW7A7RDMvvCEoCXtWlPfSMdu7GXMmlbhAVVkUBLDxsSwc6xDw2wEoOZbqNwFEAGjlQZ9DSt/KLlmIu682h2pnKV4E5UqcS95Hw6axswn3aBLUmtb8Wf9PdHicDJdREtIJcCiRT8o0atKb4gbYkUox6AHjwb/MG70PHZfiVt+J2Swr1PzhccRq3PjBOQyWI/WNYa7dIuRFujGeI8N/pGlElDEDzAjZOU4YWtHsiQ4A9etTDDBSMtOvnGuctwa3p5xqn4pyaNXe9ufnGCFFShuioSQUx4RZtD87erRmRWPMruN8BO/8A2VbS77Z8sH4pRMs8hVP9pA6RcI459iG02nTsObLSFpH7yCygOiv7Y7HDMQQQQAQQQn7S7XTh5SiVMWfiBv56CFbk05NVv7QO0IloLHehA/Ms0UQxeln4neI5fs+UdSBV1qZ3e6U6OB7pGe0MccTN71SsiXyyw2g3C/vlEiSgi1VN8anIS9mQzO5ufWOflWsMF4ZkjOpSM4DMQVhuQZzwi0ywUS0kDxEOxdRJSlwTqSyRQfSKunDrBEyYFKIzKGc0YA5lqswskWckNSsWXBIUpQzLJCSpI+G7gHMU0dkgjdmaMlRXu101hmyGZ4QRpVT5VKF/xeYEedi8KUZfFmyLybgGVOSpt9hfRoy2wFqYICSliZk0nMV5AaJGhZN7VNHhZ2C2jVEkO+bMHtewPAEmNM/VM/06DMmKCXap0r0BiJPdSgAPiBHVLKBbV3O7SJO0prAi7gJGlSRq2gryBiNg5rzE2sbWsgEeg9iJVvZTMwC1BKVWNVcgQ1/3QYm4GRLlpzhw7JS5LnMUpTXeolNePGk2emlA7nKGvVnvuD+UJ9u7YTKII8QSUZEiuZRzlLNqT3ZHCCQ6bJCEJCSwdRSlz8SvESQN/wAR5ObQvx09LEgfiShI1dZb5V6wkRgsdNWiZNnJQoZxKEoeEaLD08ZFiXBANhfVP7NLShICppZQIJXbKDl/5RarMLRexFmmU2qlasphW1AR87QuxU0AKGqZgQ1PxMP+4ELk4OchCkgTiSSp5cy5Io+cuC5YkcNawll7LxLXUmufKCVHNZy5bNTe8VJE1ZkY9Azh2yzGO5la8nJjVOxAcpVSuUvUU48iC96HfCJOwcSUkJU91ZXTwd63oKGNWCxMxDibUEGpLuaangDFZE6n7V2exzCoIf8AXq8IpijaLNNnEyg7X53FTyf6wkEs5vhccIqFXokA098ozUGSafWN2GHpfrrBi1gJU+ldOghAmwqXzECz6b2fyAJHWNiTvFWj3DSj3aVcS/TKf1j2d8TghrH5/V4qUWdPYxTHo3H3wjEKpxhpNezO1P2XFycQLJWM38JoseRPnH0xLWCAQXBDg7wbGPlIGkd/+yvbP7RgEBRdck90r+Vsh/pI8jBDXCCCCGELa+1JeHlmZNUAB6ncI4b2r7SLxc0lQUJILhFio/mVuDaaDrHWe1nZIY5aCrELQhAbIkAgl3zVsdNbCNmw+xWDwzFMrOsVzzGUp94DZUniAIiy2qlxzfs72VxU45kSu7SW+9mlqD8iRUtpRuIh/tPsjJwsrvJ06ZiJpohCT3aSosH8J7w3H46vo7jpUct7YYuYuapUtOZWZSJTkUSkhKilNhV3UbVb4onlJxhy2lPeffIw/iKnGrpBzZlKXXMpjlAB4PDY4xBRNUhilCWTlHxL3JFqkgCFuC2WnCy3Il96p0lb5QA6StKTfK1N5ObfGzDzj3UtYqVENTKGImnT4U5cl9yeuOL1Clzpq56ZaglKO6UEIFKhOVRPGp/uipbGmLlZJwf7pQKhwdj6sDzhzseTM/apilrzqllAJemRdFHcAM9r+sLsbJCMTNlqF1FadxEwoUE3pV0vvfdGnqxP1XS8VPz5VAkoZ6Bza44MW8+MQZSjnSkFj+IVoFagne1HreIXZzGGUtWFmKJQMxkqP4k1DcSlyCNOTGJWNB75Ki+UML6u7nV2jJZqJijLQRQsk8HLAjl4oo0wZsXIkrBGVMpZrUZZRSK6EnL5xeVFkIe7J6MKMIrpwiziZ81QbNlTLsXShLAks4OZz1EOHVhkgMQLO4t5j184QbX22lDgpUT8NFgC1wKedYaTkFgQdGfgNOA/WFf7J95nISSA1Ra3NtYOxsVz9tWqokzMrj8QAdnD0c0rf6QqxG0FH8CwLF1UJu2g3Rdcfj0IzAJolSCeRzB24BMV5YE1SghBS2moKUjKH3jxPyi5UWE37cUpyolhI1US6+Ngw6RliF94lhewo2hAEZmQCmxLk68hUnlWMf2cCxre9jpGiK27XmnPlB8ISANxav1bpGlOUjcbMT8o8xSiaHK7vxHD5RgFgtZ2vB6L23TFWHr5Qv2jNGUgVq3U2BjbOmAXvEXBozTk0cDxHpYebQ89gwmS8ktKXfXox05/IQvoan8QBES8fO+M6ABI6/6EREHwAh3AFuDfpBxnR17mrf8A2Ityvs8xhkonyAnES1oSsZDlV4gCRlWzs7UJtaKjS7O7no3+47D9ie31TJK8Gv8A4hnln9xR8Sf5VENwU2kUhyLG4WZKVkmIWhX5VpKT5GL19j22O5xhlKLInpCf50uUeYzDqI7RtLZknEIyT5SJidy0g9Q9jxEc62v9lndrE3ATMrKChLmEskguChdTTcX5wG6hBHiTSt9Wghh7BBBABHLdqkSZ+RShnzE+JJSGSEkrKm+BgVk2d3qI6k8Q9p7Mk4hGSfKRMTuWkFuIex5RPLjpy455i8CmatjVCrBj+NLqcOAaJzEFxWsIO02LC0LSgZEd2h1n4EsskIDM5ygAAbxFs7QdiJ4A/ZcR92kk5JqykpBSUHLNAJYA0zAkb45xs/s7NmqQmav7tCmZLkZQSXSbHNWt4x+Px8r3fCydjdlIEgp1moSVFmLKBP8A2FIV9tsMXlzyBbKttHJD8hMCv60xY1KyLSwZLMP5VFOV+ASBEzauCSuWt0uFjxB6VYKqLOKgixrES5dVmzCGVKl4iUkqzMSFOCykKBZwb6NaoPAMrxc2bJITOUFILNMFDX4c4Hwq9DUPHmzkKlKXIdyPhVYqSp2L+YO4hW6J86WVJqp6ZS9XBLHmLeUFmCU/wk55aHL+EVd60AO71jcmQ6s2/wCugikYPaE2TMySUEoJH3RIArcoUTQ65S4+UWnY225U4liULBZSFBlA7msbweFeTMpt/qIM9IGan++mloZTh/v/ABCHbOMCSUktSvOjegitTYV7dT4XAdSwhAHFK1KfllBiMmQ1VVLlTPQFRzU33Z+ERcdtANme/wAIDUDAOeNx5wnnY1QqhZABoD866RUmptw8mYYNSgFmfVqF7njwhbiEAfxWfdEQbWXQK1rQAeoiFi8W9Hca/wC9YuRNrKdO4W1iMufGuXmWcoqYcYHZyU1V4ju0EV4Sh4PZ6pniV4U3ffy/WMcJMEtS1swHhHSv0EOcSqhLskA0b3uivKD1V8KQ6uJJJy8a0890LyfhkZZV4eBWrmRQeg9YyysGdwKP8xGWEQr4jR6jq9K8AY8VKKSXNP1v9YYa8MaEEWp7eOhfYrLIx62t3Cn/AKpf1jn5Omp1+vlHefss7K/skgzZgInTgCQboRdKeZueg0hpXiCCCGbyPYxUC9DHkAZx4VR7FZ7W7QmSwAhZS5Fm1hW5Dk09xONRLDrUE8zXyis7U7XnNkkJBVvVwDuANIrO2Jpch3BIFa66PbpESXIStRC0hTqNwNGT8jGV/JVzglYntFPm+CYtSSSHAcAjUBwDmAY03wSykTVfugcHYcPLrC7GSU94+UPnQfNSXiWv/wCQsaM/oiM72afjJbgZR/yE/wBbL14kx7g9pAIL1AUE7qKeoPCM0K8JOuSWetvrCPEGiuIc802ML0ftltvBhakqQ2YfAXdJqM0tR3Fuh4PEfDYgKoUkM6SlQOZJS166D2Y3YdZs9DQ+RP0hbto5TJWPiIUCd+TLlfezkcqQpd6OxktNSz5hUGzXfo0b5WBRiwMxVLxSU0mpuUj4c4/F16GPTdtCfnWN0ksQ35SflffAJUaftPGyCEz5fey9Jsly9CaipBZ6MIR7R23JmHOHvYmp5kPw9Yt+Oxi0y5KkqIKqHjfS2kJsXs6StMsqlIJUoucoBLlOo0r0hyz2dUqZj1KLvTyG+0Y4mcKFwT73RjjZCQvKAweJCMIjI+WtNTrm/SOjqMOyxU0xnh8OVEbt8bFID21idItFaTbg8O1B73xKsW6e2j3BaRrm2UdQ/ozRBteKmA+FJG+ujXJ4P5mkQZUoTSw+BNa0zHefkIk4mWO7lj82Yq4lJUEvyAjfJkpSlWUM7eoBgvUGNOKV8RrRm8mBjROT4baD1vGWJPwjQkU6mMZvw9BBDSOyvdy8XLXMTnShWbKdcppzOrR9KbL2jLnyxMlrCgfMHcRoY+WsxFReLbsDac6UEqlzFIJvlLPXUWMVbiY+hIIX7FxClyZalFyUuTQfKGEUGJBgjK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574" y="7937"/>
            <a:ext cx="9163051" cy="6858001"/>
            <a:chOff x="-36739" y="1320801"/>
            <a:chExt cx="9163051" cy="5334002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-36739" y="1320801"/>
              <a:ext cx="9163050" cy="766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Prompt:</a:t>
              </a:r>
              <a:endParaRPr lang="en-US" altLang="en-US" sz="2000" kern="0" dirty="0">
                <a:solidFill>
                  <a:srgbClr val="000000"/>
                </a:solidFill>
              </a:endParaRPr>
            </a:p>
            <a:p>
              <a:pPr marL="342900" indent="-34290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kumimoji="0" lang="en-US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Compare: </a:t>
              </a:r>
              <a:r>
                <a:rPr lang="en-US" sz="1800" dirty="0"/>
                <a:t>Genghis </a:t>
              </a:r>
              <a:r>
                <a:rPr lang="en-US" sz="1800" dirty="0" smtClean="0"/>
                <a:t>Khan (of Mongolia) </a:t>
              </a:r>
              <a:r>
                <a:rPr kumimoji="0" lang="en-US" altLang="en-US" sz="180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to</a:t>
              </a:r>
              <a:r>
                <a:rPr lang="en-US" sz="1800" dirty="0"/>
                <a:t> Emperor Qin </a:t>
              </a:r>
              <a:r>
                <a:rPr lang="en-US" sz="1800" dirty="0" err="1" smtClean="0"/>
                <a:t>Shihuangdi</a:t>
              </a:r>
              <a:r>
                <a:rPr lang="en-US" sz="1800" dirty="0" smtClean="0"/>
                <a:t> (of China). </a:t>
              </a:r>
            </a:p>
            <a:p>
              <a:pPr marL="1085850" lvl="1" indent="-342900" eaLnBrk="1" hangingPunct="1">
                <a:spcBef>
                  <a:spcPct val="0"/>
                </a:spcBef>
                <a:defRPr/>
              </a:pPr>
              <a:r>
                <a:rPr lang="en-US" sz="1400" dirty="0" smtClean="0"/>
                <a:t>Similarities? Differences? While we watch a 30 min clip; complete the following Venn diagram </a:t>
              </a:r>
              <a:endParaRPr kumimoji="0" lang="en-US" alt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Picture 2" descr="https://cdn-educators.brainpop.com/wp-content/uploads/2013/12/Venn_Diagram.00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4" t="17592" r="8366" b="15911"/>
            <a:stretch/>
          </p:blipFill>
          <p:spPr bwMode="auto">
            <a:xfrm>
              <a:off x="10887" y="2150535"/>
              <a:ext cx="9067800" cy="450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ducksters.com/history/china/first_emperor_qinshihua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4712" y="5242035"/>
              <a:ext cx="1371600" cy="141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855" y="5495844"/>
              <a:ext cx="1455965" cy="1158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548744" y="7937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YouTube Clip: (First 30 </a:t>
            </a:r>
            <a:r>
              <a:rPr lang="en-US" sz="1200" dirty="0" err="1" smtClean="0"/>
              <a:t>mins</a:t>
            </a:r>
            <a:r>
              <a:rPr lang="en-US" sz="1200" dirty="0" smtClean="0"/>
              <a:t> only) </a:t>
            </a:r>
            <a:r>
              <a:rPr lang="en-US" sz="1200" dirty="0" smtClean="0">
                <a:hlinkClick r:id="rId5"/>
              </a:rPr>
              <a:t>https://www.youtube.com/watch?v=fQ53WqklIo8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0"/>
            <a:ext cx="210094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n>
                  <a:solidFill>
                    <a:schemeClr val="tx1"/>
                  </a:solidFill>
                </a:ln>
              </a:rPr>
              <a:t>/25 points total</a:t>
            </a:r>
            <a:endParaRPr lang="en-US" sz="16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93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247471"/>
            <a:ext cx="9163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400" b="1" kern="0" dirty="0" smtClean="0">
                <a:solidFill>
                  <a:srgbClr val="000000"/>
                </a:solidFill>
              </a:rPr>
              <a:t>Now … </a:t>
            </a:r>
            <a:r>
              <a:rPr lang="en-US" altLang="en-US" sz="2400" kern="0" dirty="0" smtClean="0">
                <a:solidFill>
                  <a:srgbClr val="000000"/>
                </a:solidFill>
              </a:rPr>
              <a:t>Which of these leaders would you argue was the greatest and why? Explain your thoughts in a solid paragraph below. </a:t>
            </a:r>
            <a:endParaRPr lang="en-US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6" y="4953000"/>
            <a:ext cx="1861374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ducksters.com/history/china/first_emperor_qinshihu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37936"/>
            <a:ext cx="1676401" cy="22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21771"/>
            <a:ext cx="9142284" cy="69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3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75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Haley, Matthew</dc:creator>
  <cp:lastModifiedBy>Bailey, Angela</cp:lastModifiedBy>
  <cp:revision>17</cp:revision>
  <cp:lastPrinted>2016-04-13T19:59:24Z</cp:lastPrinted>
  <dcterms:created xsi:type="dcterms:W3CDTF">2016-04-13T19:15:41Z</dcterms:created>
  <dcterms:modified xsi:type="dcterms:W3CDTF">2019-03-30T00:50:28Z</dcterms:modified>
</cp:coreProperties>
</file>