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9" r:id="rId3"/>
    <p:sldId id="257" r:id="rId4"/>
    <p:sldId id="258" r:id="rId5"/>
    <p:sldId id="263" r:id="rId6"/>
    <p:sldId id="262" r:id="rId7"/>
    <p:sldId id="261"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5794 w 5740"/>
                <a:gd name="T1" fmla="*/ 233 h 4316"/>
                <a:gd name="T2" fmla="*/ 0 w 5740"/>
                <a:gd name="T3" fmla="*/ 233 h 4316"/>
                <a:gd name="T4" fmla="*/ 0 w 5740"/>
                <a:gd name="T5" fmla="*/ 0 h 4316"/>
                <a:gd name="T6" fmla="*/ 5794 w 5740"/>
                <a:gd name="T7" fmla="*/ 0 h 4316"/>
                <a:gd name="T8" fmla="*/ 5794 w 5740"/>
                <a:gd name="T9" fmla="*/ 233 h 4316"/>
                <a:gd name="T10" fmla="*/ 5794 w 5740"/>
                <a:gd name="T11" fmla="*/ 233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2 w 382"/>
                  <a:gd name="T19" fmla="*/ 96 h 96"/>
                  <a:gd name="T20" fmla="*/ 266 w 382"/>
                  <a:gd name="T21" fmla="*/ 90 h 96"/>
                  <a:gd name="T22" fmla="*/ 314 w 382"/>
                  <a:gd name="T23" fmla="*/ 84 h 96"/>
                  <a:gd name="T24" fmla="*/ 355 w 382"/>
                  <a:gd name="T25" fmla="*/ 66 h 96"/>
                  <a:gd name="T26" fmla="*/ 385 w 382"/>
                  <a:gd name="T27" fmla="*/ 42 h 96"/>
                  <a:gd name="T28" fmla="*/ 379 w 382"/>
                  <a:gd name="T29" fmla="*/ 42 h 96"/>
                  <a:gd name="T30" fmla="*/ 349 w 382"/>
                  <a:gd name="T31" fmla="*/ 66 h 96"/>
                  <a:gd name="T32" fmla="*/ 308 w 382"/>
                  <a:gd name="T33" fmla="*/ 78 h 96"/>
                  <a:gd name="T34" fmla="*/ 266 w 382"/>
                  <a:gd name="T35" fmla="*/ 90 h 96"/>
                  <a:gd name="T36" fmla="*/ 212 w 382"/>
                  <a:gd name="T37" fmla="*/ 96 h 96"/>
                  <a:gd name="T38" fmla="*/ 21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2 w 185"/>
                  <a:gd name="T5" fmla="*/ 36 h 210"/>
                  <a:gd name="T6" fmla="*/ 158 w 185"/>
                  <a:gd name="T7" fmla="*/ 72 h 210"/>
                  <a:gd name="T8" fmla="*/ 164 w 185"/>
                  <a:gd name="T9" fmla="*/ 90 h 210"/>
                  <a:gd name="T10" fmla="*/ 170 w 185"/>
                  <a:gd name="T11" fmla="*/ 114 h 210"/>
                  <a:gd name="T12" fmla="*/ 164 w 185"/>
                  <a:gd name="T13" fmla="*/ 138 h 210"/>
                  <a:gd name="T14" fmla="*/ 152 w 185"/>
                  <a:gd name="T15" fmla="*/ 162 h 210"/>
                  <a:gd name="T16" fmla="*/ 122 w 185"/>
                  <a:gd name="T17" fmla="*/ 180 h 210"/>
                  <a:gd name="T18" fmla="*/ 90 w 185"/>
                  <a:gd name="T19" fmla="*/ 198 h 210"/>
                  <a:gd name="T20" fmla="*/ 99 w 185"/>
                  <a:gd name="T21" fmla="*/ 210 h 210"/>
                  <a:gd name="T22" fmla="*/ 134 w 185"/>
                  <a:gd name="T23" fmla="*/ 192 h 210"/>
                  <a:gd name="T24" fmla="*/ 164 w 185"/>
                  <a:gd name="T25" fmla="*/ 168 h 210"/>
                  <a:gd name="T26" fmla="*/ 182 w 185"/>
                  <a:gd name="T27" fmla="*/ 144 h 210"/>
                  <a:gd name="T28" fmla="*/ 188 w 185"/>
                  <a:gd name="T29" fmla="*/ 114 h 210"/>
                  <a:gd name="T30" fmla="*/ 182 w 185"/>
                  <a:gd name="T31" fmla="*/ 90 h 210"/>
                  <a:gd name="T32" fmla="*/ 176 w 185"/>
                  <a:gd name="T33" fmla="*/ 66 h 210"/>
                  <a:gd name="T34" fmla="*/ 158 w 185"/>
                  <a:gd name="T35" fmla="*/ 48 h 210"/>
                  <a:gd name="T36" fmla="*/ 13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grpSp>
        </p:grpSp>
      </p:grpSp>
      <p:sp>
        <p:nvSpPr>
          <p:cNvPr id="4819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altLang="en-US" noProof="0" smtClean="0"/>
              <a:t>Click to edit Master title style</a:t>
            </a:r>
          </a:p>
        </p:txBody>
      </p:sp>
      <p:sp>
        <p:nvSpPr>
          <p:cNvPr id="4819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en-US" altLang="en-US"/>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fld id="{83083ACC-E636-45F0-813B-53EB06193A63}" type="slidenum">
              <a:rPr lang="en-US" altLang="en-US"/>
              <a:pPr/>
              <a:t>‹#›</a:t>
            </a:fld>
            <a:endParaRPr lang="en-US" altLang="en-US"/>
          </a:p>
        </p:txBody>
      </p:sp>
    </p:spTree>
    <p:extLst>
      <p:ext uri="{BB962C8B-B14F-4D97-AF65-F5344CB8AC3E}">
        <p14:creationId xmlns:p14="http://schemas.microsoft.com/office/powerpoint/2010/main" val="261863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p:cNvSpPr>
            <a:spLocks noGrp="1" noChangeArrowheads="1"/>
          </p:cNvSpPr>
          <p:nvPr>
            <p:ph type="sldNum" sz="quarter" idx="12"/>
          </p:nvPr>
        </p:nvSpPr>
        <p:spPr>
          <a:ln/>
        </p:spPr>
        <p:txBody>
          <a:bodyPr/>
          <a:lstStyle>
            <a:lvl1pPr>
              <a:defRPr/>
            </a:lvl1pPr>
          </a:lstStyle>
          <a:p>
            <a:fld id="{E7818CA4-FC94-4EAF-BF78-0591FE005ACE}" type="slidenum">
              <a:rPr lang="en-US" altLang="en-US"/>
              <a:pPr/>
              <a:t>‹#›</a:t>
            </a:fld>
            <a:endParaRPr lang="en-US" altLang="en-US"/>
          </a:p>
        </p:txBody>
      </p:sp>
    </p:spTree>
    <p:extLst>
      <p:ext uri="{BB962C8B-B14F-4D97-AF65-F5344CB8AC3E}">
        <p14:creationId xmlns:p14="http://schemas.microsoft.com/office/powerpoint/2010/main" val="1966001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p:cNvSpPr>
            <a:spLocks noGrp="1" noChangeArrowheads="1"/>
          </p:cNvSpPr>
          <p:nvPr>
            <p:ph type="sldNum" sz="quarter" idx="12"/>
          </p:nvPr>
        </p:nvSpPr>
        <p:spPr>
          <a:ln/>
        </p:spPr>
        <p:txBody>
          <a:bodyPr/>
          <a:lstStyle>
            <a:lvl1pPr>
              <a:defRPr/>
            </a:lvl1pPr>
          </a:lstStyle>
          <a:p>
            <a:fld id="{1FB5A17E-D8D6-4781-ABA5-E16B44B654DA}" type="slidenum">
              <a:rPr lang="en-US" altLang="en-US"/>
              <a:pPr/>
              <a:t>‹#›</a:t>
            </a:fld>
            <a:endParaRPr lang="en-US" altLang="en-US"/>
          </a:p>
        </p:txBody>
      </p:sp>
    </p:spTree>
    <p:extLst>
      <p:ext uri="{BB962C8B-B14F-4D97-AF65-F5344CB8AC3E}">
        <p14:creationId xmlns:p14="http://schemas.microsoft.com/office/powerpoint/2010/main" val="292527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p:cNvSpPr>
            <a:spLocks noGrp="1" noChangeArrowheads="1"/>
          </p:cNvSpPr>
          <p:nvPr>
            <p:ph type="sldNum" sz="quarter" idx="12"/>
          </p:nvPr>
        </p:nvSpPr>
        <p:spPr>
          <a:ln/>
        </p:spPr>
        <p:txBody>
          <a:bodyPr/>
          <a:lstStyle>
            <a:lvl1pPr>
              <a:defRPr/>
            </a:lvl1pPr>
          </a:lstStyle>
          <a:p>
            <a:fld id="{D6FE2553-CDB6-412F-A885-562C3773A1F0}" type="slidenum">
              <a:rPr lang="en-US" altLang="en-US"/>
              <a:pPr/>
              <a:t>‹#›</a:t>
            </a:fld>
            <a:endParaRPr lang="en-US" altLang="en-US"/>
          </a:p>
        </p:txBody>
      </p:sp>
    </p:spTree>
    <p:extLst>
      <p:ext uri="{BB962C8B-B14F-4D97-AF65-F5344CB8AC3E}">
        <p14:creationId xmlns:p14="http://schemas.microsoft.com/office/powerpoint/2010/main" val="2873268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71"/>
          <p:cNvSpPr>
            <a:spLocks noGrp="1" noChangeArrowheads="1"/>
          </p:cNvSpPr>
          <p:nvPr>
            <p:ph type="sldNum" sz="quarter" idx="12"/>
          </p:nvPr>
        </p:nvSpPr>
        <p:spPr>
          <a:ln/>
        </p:spPr>
        <p:txBody>
          <a:bodyPr/>
          <a:lstStyle>
            <a:lvl1pPr>
              <a:defRPr/>
            </a:lvl1pPr>
          </a:lstStyle>
          <a:p>
            <a:fld id="{C979DCCF-5A84-4FD9-981F-FB2183074029}" type="slidenum">
              <a:rPr lang="en-US" altLang="en-US"/>
              <a:pPr/>
              <a:t>‹#›</a:t>
            </a:fld>
            <a:endParaRPr lang="en-US" altLang="en-US"/>
          </a:p>
        </p:txBody>
      </p:sp>
    </p:spTree>
    <p:extLst>
      <p:ext uri="{BB962C8B-B14F-4D97-AF65-F5344CB8AC3E}">
        <p14:creationId xmlns:p14="http://schemas.microsoft.com/office/powerpoint/2010/main" val="4223955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88233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3636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44865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72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7488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54916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p:cNvSpPr>
            <a:spLocks noGrp="1" noChangeArrowheads="1"/>
          </p:cNvSpPr>
          <p:nvPr>
            <p:ph type="sldNum" sz="quarter" idx="12"/>
          </p:nvPr>
        </p:nvSpPr>
        <p:spPr>
          <a:ln/>
        </p:spPr>
        <p:txBody>
          <a:bodyPr/>
          <a:lstStyle>
            <a:lvl1pPr>
              <a:defRPr/>
            </a:lvl1pPr>
          </a:lstStyle>
          <a:p>
            <a:fld id="{0E12521F-DFC0-4385-8D54-85FAD0737C11}" type="slidenum">
              <a:rPr lang="en-US" altLang="en-US"/>
              <a:pPr/>
              <a:t>‹#›</a:t>
            </a:fld>
            <a:endParaRPr lang="en-US" altLang="en-US"/>
          </a:p>
        </p:txBody>
      </p:sp>
    </p:spTree>
    <p:extLst>
      <p:ext uri="{BB962C8B-B14F-4D97-AF65-F5344CB8AC3E}">
        <p14:creationId xmlns:p14="http://schemas.microsoft.com/office/powerpoint/2010/main" val="4187849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004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0026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4785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2060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105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p:cNvSpPr>
            <a:spLocks noGrp="1" noChangeArrowheads="1"/>
          </p:cNvSpPr>
          <p:nvPr>
            <p:ph type="sldNum" sz="quarter" idx="12"/>
          </p:nvPr>
        </p:nvSpPr>
        <p:spPr>
          <a:ln/>
        </p:spPr>
        <p:txBody>
          <a:bodyPr/>
          <a:lstStyle>
            <a:lvl1pPr>
              <a:defRPr/>
            </a:lvl1pPr>
          </a:lstStyle>
          <a:p>
            <a:fld id="{0C7EFC11-91C9-44C3-A36D-7D851B8E52AF}" type="slidenum">
              <a:rPr lang="en-US" altLang="en-US"/>
              <a:pPr/>
              <a:t>‹#›</a:t>
            </a:fld>
            <a:endParaRPr lang="en-US" altLang="en-US"/>
          </a:p>
        </p:txBody>
      </p:sp>
    </p:spTree>
    <p:extLst>
      <p:ext uri="{BB962C8B-B14F-4D97-AF65-F5344CB8AC3E}">
        <p14:creationId xmlns:p14="http://schemas.microsoft.com/office/powerpoint/2010/main" val="412219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p:cNvSpPr>
            <a:spLocks noGrp="1" noChangeArrowheads="1"/>
          </p:cNvSpPr>
          <p:nvPr>
            <p:ph type="sldNum" sz="quarter" idx="12"/>
          </p:nvPr>
        </p:nvSpPr>
        <p:spPr>
          <a:ln/>
        </p:spPr>
        <p:txBody>
          <a:bodyPr/>
          <a:lstStyle>
            <a:lvl1pPr>
              <a:defRPr/>
            </a:lvl1pPr>
          </a:lstStyle>
          <a:p>
            <a:fld id="{FF32CEF7-7487-497A-B7FC-514C7372078D}" type="slidenum">
              <a:rPr lang="en-US" altLang="en-US"/>
              <a:pPr/>
              <a:t>‹#›</a:t>
            </a:fld>
            <a:endParaRPr lang="en-US" altLang="en-US"/>
          </a:p>
        </p:txBody>
      </p:sp>
    </p:spTree>
    <p:extLst>
      <p:ext uri="{BB962C8B-B14F-4D97-AF65-F5344CB8AC3E}">
        <p14:creationId xmlns:p14="http://schemas.microsoft.com/office/powerpoint/2010/main" val="205498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1"/>
          <p:cNvSpPr>
            <a:spLocks noGrp="1" noChangeArrowheads="1"/>
          </p:cNvSpPr>
          <p:nvPr>
            <p:ph type="sldNum" sz="quarter" idx="12"/>
          </p:nvPr>
        </p:nvSpPr>
        <p:spPr>
          <a:ln/>
        </p:spPr>
        <p:txBody>
          <a:bodyPr/>
          <a:lstStyle>
            <a:lvl1pPr>
              <a:defRPr/>
            </a:lvl1pPr>
          </a:lstStyle>
          <a:p>
            <a:fld id="{6A803109-AAC0-4F6E-94E0-CCEFBA12F525}" type="slidenum">
              <a:rPr lang="en-US" altLang="en-US"/>
              <a:pPr/>
              <a:t>‹#›</a:t>
            </a:fld>
            <a:endParaRPr lang="en-US" altLang="en-US"/>
          </a:p>
        </p:txBody>
      </p:sp>
    </p:spTree>
    <p:extLst>
      <p:ext uri="{BB962C8B-B14F-4D97-AF65-F5344CB8AC3E}">
        <p14:creationId xmlns:p14="http://schemas.microsoft.com/office/powerpoint/2010/main" val="356565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1"/>
          <p:cNvSpPr>
            <a:spLocks noGrp="1" noChangeArrowheads="1"/>
          </p:cNvSpPr>
          <p:nvPr>
            <p:ph type="sldNum" sz="quarter" idx="12"/>
          </p:nvPr>
        </p:nvSpPr>
        <p:spPr>
          <a:ln/>
        </p:spPr>
        <p:txBody>
          <a:bodyPr/>
          <a:lstStyle>
            <a:lvl1pPr>
              <a:defRPr/>
            </a:lvl1pPr>
          </a:lstStyle>
          <a:p>
            <a:fld id="{53EF3C8B-3CB5-4F8D-AE1A-38DBBED27388}" type="slidenum">
              <a:rPr lang="en-US" altLang="en-US"/>
              <a:pPr/>
              <a:t>‹#›</a:t>
            </a:fld>
            <a:endParaRPr lang="en-US" altLang="en-US"/>
          </a:p>
        </p:txBody>
      </p:sp>
    </p:spTree>
    <p:extLst>
      <p:ext uri="{BB962C8B-B14F-4D97-AF65-F5344CB8AC3E}">
        <p14:creationId xmlns:p14="http://schemas.microsoft.com/office/powerpoint/2010/main" val="3087678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1"/>
          <p:cNvSpPr>
            <a:spLocks noGrp="1" noChangeArrowheads="1"/>
          </p:cNvSpPr>
          <p:nvPr>
            <p:ph type="sldNum" sz="quarter" idx="12"/>
          </p:nvPr>
        </p:nvSpPr>
        <p:spPr>
          <a:ln/>
        </p:spPr>
        <p:txBody>
          <a:bodyPr/>
          <a:lstStyle>
            <a:lvl1pPr>
              <a:defRPr/>
            </a:lvl1pPr>
          </a:lstStyle>
          <a:p>
            <a:fld id="{95998EC7-9F71-4626-9593-1397F3228782}" type="slidenum">
              <a:rPr lang="en-US" altLang="en-US"/>
              <a:pPr/>
              <a:t>‹#›</a:t>
            </a:fld>
            <a:endParaRPr lang="en-US" altLang="en-US"/>
          </a:p>
        </p:txBody>
      </p:sp>
    </p:spTree>
    <p:extLst>
      <p:ext uri="{BB962C8B-B14F-4D97-AF65-F5344CB8AC3E}">
        <p14:creationId xmlns:p14="http://schemas.microsoft.com/office/powerpoint/2010/main" val="236643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p:cNvSpPr>
            <a:spLocks noGrp="1" noChangeArrowheads="1"/>
          </p:cNvSpPr>
          <p:nvPr>
            <p:ph type="sldNum" sz="quarter" idx="12"/>
          </p:nvPr>
        </p:nvSpPr>
        <p:spPr>
          <a:ln/>
        </p:spPr>
        <p:txBody>
          <a:bodyPr/>
          <a:lstStyle>
            <a:lvl1pPr>
              <a:defRPr/>
            </a:lvl1pPr>
          </a:lstStyle>
          <a:p>
            <a:fld id="{F6B545EA-6E9F-4972-A076-DDA7BCB4A87D}" type="slidenum">
              <a:rPr lang="en-US" altLang="en-US"/>
              <a:pPr/>
              <a:t>‹#›</a:t>
            </a:fld>
            <a:endParaRPr lang="en-US" altLang="en-US"/>
          </a:p>
        </p:txBody>
      </p:sp>
    </p:spTree>
    <p:extLst>
      <p:ext uri="{BB962C8B-B14F-4D97-AF65-F5344CB8AC3E}">
        <p14:creationId xmlns:p14="http://schemas.microsoft.com/office/powerpoint/2010/main" val="400365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p:cNvSpPr>
            <a:spLocks noGrp="1" noChangeArrowheads="1"/>
          </p:cNvSpPr>
          <p:nvPr>
            <p:ph type="sldNum" sz="quarter" idx="12"/>
          </p:nvPr>
        </p:nvSpPr>
        <p:spPr>
          <a:ln/>
        </p:spPr>
        <p:txBody>
          <a:bodyPr/>
          <a:lstStyle>
            <a:lvl1pPr>
              <a:defRPr/>
            </a:lvl1pPr>
          </a:lstStyle>
          <a:p>
            <a:fld id="{CDED5E96-7634-46AB-A656-13DB9745C9A5}" type="slidenum">
              <a:rPr lang="en-US" altLang="en-US"/>
              <a:pPr/>
              <a:t>‹#›</a:t>
            </a:fld>
            <a:endParaRPr lang="en-US" altLang="en-US"/>
          </a:p>
        </p:txBody>
      </p:sp>
    </p:spTree>
    <p:extLst>
      <p:ext uri="{BB962C8B-B14F-4D97-AF65-F5344CB8AC3E}">
        <p14:creationId xmlns:p14="http://schemas.microsoft.com/office/powerpoint/2010/main" val="157037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Freeform 2"/>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grpSp>
        <p:nvGrpSpPr>
          <p:cNvPr id="1027" name="Group 3"/>
          <p:cNvGrpSpPr>
            <a:grpSpLocks/>
          </p:cNvGrpSpPr>
          <p:nvPr/>
        </p:nvGrpSpPr>
        <p:grpSpPr bwMode="auto">
          <a:xfrm>
            <a:off x="4234" y="4267200"/>
            <a:ext cx="12187767" cy="2590800"/>
            <a:chOff x="2" y="2688"/>
            <a:chExt cx="5758" cy="1632"/>
          </a:xfrm>
        </p:grpSpPr>
        <p:sp>
          <p:nvSpPr>
            <p:cNvPr id="1033" name="Freeform 4"/>
            <p:cNvSpPr>
              <a:spLocks/>
            </p:cNvSpPr>
            <p:nvPr/>
          </p:nvSpPr>
          <p:spPr bwMode="hidden">
            <a:xfrm>
              <a:off x="2" y="2688"/>
              <a:ext cx="5758" cy="1632"/>
            </a:xfrm>
            <a:custGeom>
              <a:avLst/>
              <a:gdLst>
                <a:gd name="T0" fmla="*/ 5794 w 5740"/>
                <a:gd name="T1" fmla="*/ 233 h 4316"/>
                <a:gd name="T2" fmla="*/ 0 w 5740"/>
                <a:gd name="T3" fmla="*/ 233 h 4316"/>
                <a:gd name="T4" fmla="*/ 0 w 5740"/>
                <a:gd name="T5" fmla="*/ 0 h 4316"/>
                <a:gd name="T6" fmla="*/ 5794 w 5740"/>
                <a:gd name="T7" fmla="*/ 0 h 4316"/>
                <a:gd name="T8" fmla="*/ 5794 w 5740"/>
                <a:gd name="T9" fmla="*/ 233 h 4316"/>
                <a:gd name="T10" fmla="*/ 5794 w 5740"/>
                <a:gd name="T11" fmla="*/ 233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1034" name="Group 5"/>
            <p:cNvGrpSpPr>
              <a:grpSpLocks/>
            </p:cNvGrpSpPr>
            <p:nvPr userDrawn="1"/>
          </p:nvGrpSpPr>
          <p:grpSpPr bwMode="auto">
            <a:xfrm>
              <a:off x="3528" y="3715"/>
              <a:ext cx="792" cy="521"/>
              <a:chOff x="3527" y="3715"/>
              <a:chExt cx="792" cy="521"/>
            </a:xfrm>
          </p:grpSpPr>
          <p:sp>
            <p:nvSpPr>
              <p:cNvPr id="4711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1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1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1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1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15"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16"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17"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18"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19"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2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4712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2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30"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31"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32"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33"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36"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37"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38"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grpSp>
          <p:nvGrpSpPr>
            <p:cNvPr id="1036" name="Group 36"/>
            <p:cNvGrpSpPr>
              <a:grpSpLocks/>
            </p:cNvGrpSpPr>
            <p:nvPr userDrawn="1"/>
          </p:nvGrpSpPr>
          <p:grpSpPr bwMode="auto">
            <a:xfrm>
              <a:off x="4128" y="3360"/>
              <a:ext cx="1351" cy="821"/>
              <a:chOff x="4128" y="3360"/>
              <a:chExt cx="1351" cy="821"/>
            </a:xfrm>
          </p:grpSpPr>
          <p:sp>
            <p:nvSpPr>
              <p:cNvPr id="47141"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42"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43"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44"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45"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46"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47"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49"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50"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51"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latin typeface="Arial" charset="0"/>
                </a:endParaRPr>
              </a:p>
            </p:txBody>
          </p:sp>
          <p:sp>
            <p:nvSpPr>
              <p:cNvPr id="4715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5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5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5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5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sp>
            <p:nvSpPr>
              <p:cNvPr id="4715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latin typeface="Arial"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1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2 w 382"/>
                  <a:gd name="T19" fmla="*/ 96 h 96"/>
                  <a:gd name="T20" fmla="*/ 266 w 382"/>
                  <a:gd name="T21" fmla="*/ 90 h 96"/>
                  <a:gd name="T22" fmla="*/ 314 w 382"/>
                  <a:gd name="T23" fmla="*/ 84 h 96"/>
                  <a:gd name="T24" fmla="*/ 355 w 382"/>
                  <a:gd name="T25" fmla="*/ 66 h 96"/>
                  <a:gd name="T26" fmla="*/ 385 w 382"/>
                  <a:gd name="T27" fmla="*/ 42 h 96"/>
                  <a:gd name="T28" fmla="*/ 379 w 382"/>
                  <a:gd name="T29" fmla="*/ 42 h 96"/>
                  <a:gd name="T30" fmla="*/ 349 w 382"/>
                  <a:gd name="T31" fmla="*/ 66 h 96"/>
                  <a:gd name="T32" fmla="*/ 308 w 382"/>
                  <a:gd name="T33" fmla="*/ 78 h 96"/>
                  <a:gd name="T34" fmla="*/ 266 w 382"/>
                  <a:gd name="T35" fmla="*/ 90 h 96"/>
                  <a:gd name="T36" fmla="*/ 212 w 382"/>
                  <a:gd name="T37" fmla="*/ 96 h 96"/>
                  <a:gd name="T38" fmla="*/ 21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22 w 185"/>
                  <a:gd name="T5" fmla="*/ 36 h 210"/>
                  <a:gd name="T6" fmla="*/ 158 w 185"/>
                  <a:gd name="T7" fmla="*/ 72 h 210"/>
                  <a:gd name="T8" fmla="*/ 164 w 185"/>
                  <a:gd name="T9" fmla="*/ 90 h 210"/>
                  <a:gd name="T10" fmla="*/ 170 w 185"/>
                  <a:gd name="T11" fmla="*/ 114 h 210"/>
                  <a:gd name="T12" fmla="*/ 164 w 185"/>
                  <a:gd name="T13" fmla="*/ 138 h 210"/>
                  <a:gd name="T14" fmla="*/ 152 w 185"/>
                  <a:gd name="T15" fmla="*/ 162 h 210"/>
                  <a:gd name="T16" fmla="*/ 122 w 185"/>
                  <a:gd name="T17" fmla="*/ 180 h 210"/>
                  <a:gd name="T18" fmla="*/ 90 w 185"/>
                  <a:gd name="T19" fmla="*/ 198 h 210"/>
                  <a:gd name="T20" fmla="*/ 99 w 185"/>
                  <a:gd name="T21" fmla="*/ 210 h 210"/>
                  <a:gd name="T22" fmla="*/ 134 w 185"/>
                  <a:gd name="T23" fmla="*/ 192 h 210"/>
                  <a:gd name="T24" fmla="*/ 164 w 185"/>
                  <a:gd name="T25" fmla="*/ 168 h 210"/>
                  <a:gd name="T26" fmla="*/ 182 w 185"/>
                  <a:gd name="T27" fmla="*/ 144 h 210"/>
                  <a:gd name="T28" fmla="*/ 188 w 185"/>
                  <a:gd name="T29" fmla="*/ 114 h 210"/>
                  <a:gd name="T30" fmla="*/ 182 w 185"/>
                  <a:gd name="T31" fmla="*/ 90 h 210"/>
                  <a:gd name="T32" fmla="*/ 176 w 185"/>
                  <a:gd name="T33" fmla="*/ 66 h 210"/>
                  <a:gd name="T34" fmla="*/ 158 w 185"/>
                  <a:gd name="T35" fmla="*/ 48 h 210"/>
                  <a:gd name="T36" fmla="*/ 13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z="1800" smtClean="0"/>
                </a:p>
              </p:txBody>
            </p:sp>
          </p:grpSp>
        </p:grpSp>
      </p:grpSp>
      <p:sp>
        <p:nvSpPr>
          <p:cNvPr id="47171" name="Rectangle 67"/>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47172" name="Rectangle 68"/>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7173" name="Rectangle 69"/>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ltLang="en-US"/>
          </a:p>
        </p:txBody>
      </p:sp>
      <p:sp>
        <p:nvSpPr>
          <p:cNvPr id="47174" name="Rectangle 70"/>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ltLang="en-US"/>
          </a:p>
        </p:txBody>
      </p:sp>
      <p:sp>
        <p:nvSpPr>
          <p:cNvPr id="47175" name="Rectangle 71"/>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4C559ED-1225-4BA7-9CFA-567489B3E75C}" type="slidenum">
              <a:rPr lang="en-US" altLang="en-US"/>
              <a:pPr/>
              <a:t>‹#›</a:t>
            </a:fld>
            <a:endParaRPr lang="en-US" altLang="en-US"/>
          </a:p>
        </p:txBody>
      </p:sp>
    </p:spTree>
    <p:extLst>
      <p:ext uri="{BB962C8B-B14F-4D97-AF65-F5344CB8AC3E}">
        <p14:creationId xmlns:p14="http://schemas.microsoft.com/office/powerpoint/2010/main" val="229366932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FormatShape" descr="SKIING" hidden="1"/>
          <p:cNvSpPr>
            <a:spLocks noChangeArrowheads="1"/>
          </p:cNvSpPr>
          <p:nvPr/>
        </p:nvSpPr>
        <p:spPr bwMode="auto">
          <a:xfrm>
            <a:off x="-1778000" y="1701800"/>
            <a:ext cx="1574800" cy="825500"/>
          </a:xfrm>
          <a:prstGeom prst="rect">
            <a:avLst/>
          </a:prstGeom>
          <a:noFill/>
          <a:ln w="101600" cmpd="thinThick">
            <a:solidFill>
              <a:schemeClr val="tx2"/>
            </a:solidFill>
            <a:miter lim="800000"/>
            <a:headEnd/>
            <a:tailEnd/>
          </a:ln>
          <a:effectLst/>
          <a:extLst>
            <a:ext uri="{909E8E84-426E-40DD-AFC4-6F175D3DCCD1}">
              <a14:hiddenFill xmlns:a14="http://schemas.microsoft.com/office/drawing/2010/main">
                <a:blipFill dpi="0" rotWithShape="0">
                  <a:blip r:embed="rId13"/>
                  <a:srcRect/>
                  <a:stretch>
                    <a:fillRect/>
                  </a:stretch>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en-US" altLang="en-US" sz="2400">
              <a:effectLst>
                <a:outerShdw blurRad="38100" dist="38100" dir="2700000" algn="tl">
                  <a:srgbClr val="C0C0C0"/>
                </a:outerShdw>
              </a:effectLst>
              <a:latin typeface="Arial" charset="0"/>
            </a:endParaRPr>
          </a:p>
        </p:txBody>
      </p:sp>
      <p:pic>
        <p:nvPicPr>
          <p:cNvPr id="2051" name="Picture 3"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858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37160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98120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2590800"/>
            <a:ext cx="1219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327660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3886200"/>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4572000"/>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2578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2" descr="greecepa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0198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0514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tx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rtic.edu/aic/collections/artwork/artist/Ancient+Greek"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189972" y="276835"/>
            <a:ext cx="10363200" cy="1736725"/>
          </a:xfrm>
        </p:spPr>
        <p:txBody>
          <a:bodyPr/>
          <a:lstStyle/>
          <a:p>
            <a:r>
              <a:rPr lang="en-US" dirty="0" smtClean="0"/>
              <a:t>Before you start … Answer the question on your handout!</a:t>
            </a:r>
            <a:endParaRPr lang="en-US" dirty="0"/>
          </a:p>
        </p:txBody>
      </p:sp>
      <p:sp>
        <p:nvSpPr>
          <p:cNvPr id="3" name="Subtitle 2"/>
          <p:cNvSpPr>
            <a:spLocks noGrp="1"/>
          </p:cNvSpPr>
          <p:nvPr>
            <p:ph type="subTitle" sz="quarter" idx="1"/>
          </p:nvPr>
        </p:nvSpPr>
        <p:spPr>
          <a:xfrm>
            <a:off x="1753644" y="2370551"/>
            <a:ext cx="8534400" cy="1752600"/>
          </a:xfrm>
        </p:spPr>
        <p:txBody>
          <a:bodyPr/>
          <a:lstStyle/>
          <a:p>
            <a:r>
              <a:rPr lang="en-US" dirty="0" smtClean="0"/>
              <a:t>Brainstorm: In your opinion, describe characteristics, traits, ethics, or aspects that makes a good leader.</a:t>
            </a:r>
            <a:endParaRPr lang="en-US" dirty="0"/>
          </a:p>
        </p:txBody>
      </p:sp>
    </p:spTree>
    <p:extLst>
      <p:ext uri="{BB962C8B-B14F-4D97-AF65-F5344CB8AC3E}">
        <p14:creationId xmlns:p14="http://schemas.microsoft.com/office/powerpoint/2010/main" val="1986038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7" descr="Image result for alexander the great map of his emp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453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325677" y="21786"/>
            <a:ext cx="5172758" cy="2571102"/>
            <a:chOff x="325677" y="21786"/>
            <a:chExt cx="5172758" cy="2571102"/>
          </a:xfrm>
        </p:grpSpPr>
        <p:sp>
          <p:nvSpPr>
            <p:cNvPr id="2" name="Oval 1"/>
            <p:cNvSpPr/>
            <p:nvPr/>
          </p:nvSpPr>
          <p:spPr bwMode="auto">
            <a:xfrm>
              <a:off x="325677" y="1077238"/>
              <a:ext cx="2292263" cy="151565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solidFill>
                    <a:srgbClr val="FF0000"/>
                  </a:solidFill>
                </a:ln>
                <a:solidFill>
                  <a:schemeClr val="tx1"/>
                </a:solidFill>
                <a:effectLst/>
                <a:latin typeface="Arial" charset="0"/>
              </a:endParaRPr>
            </a:p>
          </p:txBody>
        </p:sp>
        <p:sp>
          <p:nvSpPr>
            <p:cNvPr id="3" name="TextBox 2"/>
            <p:cNvSpPr txBox="1"/>
            <p:nvPr/>
          </p:nvSpPr>
          <p:spPr>
            <a:xfrm>
              <a:off x="713984" y="21786"/>
              <a:ext cx="4784451" cy="369332"/>
            </a:xfrm>
            <a:prstGeom prst="rect">
              <a:avLst/>
            </a:prstGeom>
            <a:noFill/>
            <a:ln>
              <a:solidFill>
                <a:schemeClr val="accent4">
                  <a:lumMod val="10000"/>
                </a:schemeClr>
              </a:solidFill>
            </a:ln>
          </p:spPr>
          <p:txBody>
            <a:bodyPr wrap="none" rtlCol="0">
              <a:spAutoFit/>
            </a:bodyPr>
            <a:lstStyle/>
            <a:p>
              <a:r>
                <a:rPr lang="en-US" dirty="0" smtClean="0">
                  <a:solidFill>
                    <a:schemeClr val="accent4">
                      <a:lumMod val="10000"/>
                    </a:schemeClr>
                  </a:solidFill>
                </a:rPr>
                <a:t>When Alexander Took over as King in 336BC</a:t>
              </a:r>
              <a:endParaRPr lang="en-US" dirty="0">
                <a:solidFill>
                  <a:schemeClr val="accent4">
                    <a:lumMod val="10000"/>
                  </a:schemeClr>
                </a:solidFill>
              </a:endParaRPr>
            </a:p>
          </p:txBody>
        </p:sp>
        <p:cxnSp>
          <p:nvCxnSpPr>
            <p:cNvPr id="5" name="Straight Arrow Connector 4"/>
            <p:cNvCxnSpPr/>
            <p:nvPr/>
          </p:nvCxnSpPr>
          <p:spPr bwMode="auto">
            <a:xfrm flipH="1">
              <a:off x="2041742" y="469768"/>
              <a:ext cx="576198" cy="607470"/>
            </a:xfrm>
            <a:prstGeom prst="straightConnector1">
              <a:avLst/>
            </a:prstGeom>
            <a:ln>
              <a:solidFill>
                <a:srgbClr val="FF0000"/>
              </a:solidFill>
              <a:headEnd type="none" w="med" len="med"/>
              <a:tailEnd type="triangle"/>
            </a:ln>
            <a:extLst/>
          </p:spPr>
          <p:style>
            <a:lnRef idx="3">
              <a:schemeClr val="accent6"/>
            </a:lnRef>
            <a:fillRef idx="0">
              <a:schemeClr val="accent6"/>
            </a:fillRef>
            <a:effectRef idx="2">
              <a:schemeClr val="accent6"/>
            </a:effectRef>
            <a:fontRef idx="minor">
              <a:schemeClr val="tx1"/>
            </a:fontRef>
          </p:style>
        </p:cxnSp>
      </p:grpSp>
      <p:grpSp>
        <p:nvGrpSpPr>
          <p:cNvPr id="10" name="Group 9"/>
          <p:cNvGrpSpPr/>
          <p:nvPr/>
        </p:nvGrpSpPr>
        <p:grpSpPr>
          <a:xfrm>
            <a:off x="246672" y="206452"/>
            <a:ext cx="12093280" cy="6181822"/>
            <a:chOff x="-5930747" y="21786"/>
            <a:chExt cx="12093280" cy="5996393"/>
          </a:xfrm>
        </p:grpSpPr>
        <p:sp>
          <p:nvSpPr>
            <p:cNvPr id="11" name="Oval 10"/>
            <p:cNvSpPr/>
            <p:nvPr/>
          </p:nvSpPr>
          <p:spPr bwMode="auto">
            <a:xfrm rot="1054614">
              <a:off x="-5930747" y="593374"/>
              <a:ext cx="12093280" cy="5424805"/>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solidFill>
                    <a:srgbClr val="FF0000"/>
                  </a:solidFill>
                </a:ln>
                <a:solidFill>
                  <a:schemeClr val="tx1"/>
                </a:solidFill>
                <a:effectLst/>
                <a:latin typeface="Arial" charset="0"/>
              </a:endParaRPr>
            </a:p>
          </p:txBody>
        </p:sp>
        <p:sp>
          <p:nvSpPr>
            <p:cNvPr id="12" name="TextBox 11"/>
            <p:cNvSpPr txBox="1"/>
            <p:nvPr/>
          </p:nvSpPr>
          <p:spPr>
            <a:xfrm>
              <a:off x="713984" y="21786"/>
              <a:ext cx="2403287" cy="358254"/>
            </a:xfrm>
            <a:prstGeom prst="rect">
              <a:avLst/>
            </a:prstGeom>
            <a:noFill/>
            <a:ln>
              <a:solidFill>
                <a:schemeClr val="accent4">
                  <a:lumMod val="10000"/>
                </a:schemeClr>
              </a:solidFill>
            </a:ln>
          </p:spPr>
          <p:txBody>
            <a:bodyPr wrap="none" rtlCol="0">
              <a:spAutoFit/>
            </a:bodyPr>
            <a:lstStyle/>
            <a:p>
              <a:r>
                <a:rPr lang="en-US" dirty="0" smtClean="0">
                  <a:solidFill>
                    <a:schemeClr val="accent4">
                      <a:lumMod val="10000"/>
                    </a:schemeClr>
                  </a:solidFill>
                </a:rPr>
                <a:t>When Alexander Dies</a:t>
              </a:r>
              <a:endParaRPr lang="en-US" dirty="0">
                <a:solidFill>
                  <a:schemeClr val="accent4">
                    <a:lumMod val="10000"/>
                  </a:schemeClr>
                </a:solidFill>
              </a:endParaRPr>
            </a:p>
          </p:txBody>
        </p:sp>
        <p:cxnSp>
          <p:nvCxnSpPr>
            <p:cNvPr id="13" name="Straight Arrow Connector 12"/>
            <p:cNvCxnSpPr/>
            <p:nvPr/>
          </p:nvCxnSpPr>
          <p:spPr bwMode="auto">
            <a:xfrm flipH="1">
              <a:off x="2041742" y="469768"/>
              <a:ext cx="576198" cy="607470"/>
            </a:xfrm>
            <a:prstGeom prst="straightConnector1">
              <a:avLst/>
            </a:prstGeom>
            <a:ln>
              <a:solidFill>
                <a:srgbClr val="FF0000"/>
              </a:solidFill>
              <a:headEnd type="none" w="med" len="med"/>
              <a:tailEnd type="triangle"/>
            </a:ln>
            <a:extLst/>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230101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77" y="-149225"/>
            <a:ext cx="8229600" cy="1139825"/>
          </a:xfrm>
        </p:spPr>
        <p:txBody>
          <a:bodyPr/>
          <a:lstStyle/>
          <a:p>
            <a:r>
              <a:rPr lang="en-US" sz="4000" dirty="0"/>
              <a:t>Additional Key points on Alexander </a:t>
            </a:r>
          </a:p>
        </p:txBody>
      </p:sp>
      <p:sp>
        <p:nvSpPr>
          <p:cNvPr id="3" name="Content Placeholder 2"/>
          <p:cNvSpPr>
            <a:spLocks noGrp="1"/>
          </p:cNvSpPr>
          <p:nvPr>
            <p:ph idx="1"/>
          </p:nvPr>
        </p:nvSpPr>
        <p:spPr>
          <a:xfrm>
            <a:off x="1064712" y="953023"/>
            <a:ext cx="10897643" cy="4525963"/>
          </a:xfrm>
        </p:spPr>
        <p:txBody>
          <a:bodyPr/>
          <a:lstStyle/>
          <a:p>
            <a:r>
              <a:rPr lang="en-US" altLang="en-US" dirty="0" smtClean="0">
                <a:effectLst>
                  <a:outerShdw blurRad="38100" dist="38100" dir="2700000" algn="tl">
                    <a:srgbClr val="000000">
                      <a:alpha val="43137"/>
                    </a:srgbClr>
                  </a:outerShdw>
                </a:effectLst>
              </a:rPr>
              <a:t>At 13 he became the pupil of Aristotle.</a:t>
            </a:r>
          </a:p>
          <a:p>
            <a:r>
              <a:rPr lang="en-US" altLang="en-US" dirty="0" smtClean="0">
                <a:effectLst/>
              </a:rPr>
              <a:t>Became King at 20 and Died at 32 </a:t>
            </a:r>
          </a:p>
          <a:p>
            <a:r>
              <a:rPr lang="en-US" altLang="en-US" dirty="0" smtClean="0">
                <a:effectLst>
                  <a:outerShdw blurRad="38100" dist="38100" dir="2700000" algn="tl">
                    <a:srgbClr val="000000">
                      <a:alpha val="43137"/>
                    </a:srgbClr>
                  </a:outerShdw>
                </a:effectLst>
              </a:rPr>
              <a:t>He married one of Darius’ daughters - </a:t>
            </a:r>
            <a:r>
              <a:rPr lang="en-US" altLang="en-US" i="1" dirty="0" smtClean="0">
                <a:effectLst>
                  <a:outerShdw blurRad="38100" dist="38100" dir="2700000" algn="tl">
                    <a:srgbClr val="000000">
                      <a:alpha val="43137"/>
                    </a:srgbClr>
                  </a:outerShdw>
                </a:effectLst>
              </a:rPr>
              <a:t>Roxanna - </a:t>
            </a:r>
            <a:r>
              <a:rPr lang="en-US" altLang="en-US" dirty="0" smtClean="0">
                <a:effectLst>
                  <a:outerShdw blurRad="38100" dist="38100" dir="2700000" algn="tl">
                    <a:srgbClr val="000000">
                      <a:alpha val="43137"/>
                    </a:srgbClr>
                  </a:outerShdw>
                </a:effectLst>
              </a:rPr>
              <a:t>and “encouraged” 10,000 of his soldiers to take Persian wives </a:t>
            </a:r>
          </a:p>
          <a:p>
            <a:r>
              <a:rPr lang="en-US" altLang="en-US" dirty="0" smtClean="0">
                <a:effectLst>
                  <a:outerShdw blurRad="38100" dist="38100" dir="2700000" algn="tl">
                    <a:srgbClr val="000000">
                      <a:alpha val="43137"/>
                    </a:srgbClr>
                  </a:outerShdw>
                </a:effectLst>
              </a:rPr>
              <a:t>Embraced Eastern Culture and spread Greek culture – Created Library and Schools everywhere </a:t>
            </a:r>
          </a:p>
          <a:p>
            <a:r>
              <a:rPr lang="en-US" altLang="en-US" dirty="0" smtClean="0">
                <a:effectLst>
                  <a:outerShdw blurRad="38100" dist="38100" dir="2700000" algn="tl">
                    <a:srgbClr val="000000">
                      <a:alpha val="43137"/>
                    </a:srgbClr>
                  </a:outerShdw>
                </a:effectLst>
              </a:rPr>
              <a:t>Embraced other gods and goddess</a:t>
            </a:r>
          </a:p>
          <a:p>
            <a:r>
              <a:rPr lang="en-US" altLang="en-US" dirty="0" smtClean="0">
                <a:effectLst>
                  <a:outerShdw blurRad="38100" dist="38100" dir="2700000" algn="tl">
                    <a:srgbClr val="000000">
                      <a:alpha val="43137"/>
                    </a:srgbClr>
                  </a:outerShdw>
                </a:effectLst>
              </a:rPr>
              <a:t>Fought and won every battle but wanted to go home</a:t>
            </a:r>
          </a:p>
          <a:p>
            <a:r>
              <a:rPr lang="en-US" altLang="en-US" dirty="0" smtClean="0">
                <a:effectLst>
                  <a:outerShdw blurRad="38100" dist="38100" dir="2700000" algn="tl">
                    <a:srgbClr val="000000">
                      <a:alpha val="43137"/>
                    </a:srgbClr>
                  </a:outerShdw>
                </a:effectLst>
              </a:rPr>
              <a:t>Became very paranoid and had drinking problem</a:t>
            </a:r>
          </a:p>
          <a:p>
            <a:r>
              <a:rPr lang="en-US" altLang="en-US" dirty="0" smtClean="0">
                <a:effectLst>
                  <a:outerShdw blurRad="38100" dist="38100" dir="2700000" algn="tl">
                    <a:srgbClr val="000000">
                      <a:alpha val="43137"/>
                    </a:srgbClr>
                  </a:outerShdw>
                </a:effectLst>
              </a:rPr>
              <a:t>His Barber said …</a:t>
            </a:r>
          </a:p>
          <a:p>
            <a:endParaRPr lang="en-US" altLang="en-US" dirty="0" smtClean="0"/>
          </a:p>
          <a:p>
            <a:endParaRPr lang="en-US" dirty="0"/>
          </a:p>
        </p:txBody>
      </p:sp>
    </p:spTree>
    <p:extLst>
      <p:ext uri="{BB962C8B-B14F-4D97-AF65-F5344CB8AC3E}">
        <p14:creationId xmlns:p14="http://schemas.microsoft.com/office/powerpoint/2010/main" val="54781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ncientpages.com/wp-content/uploads/2017/07/peoplegodswithhorn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274477" cy="58747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526062" y="404816"/>
            <a:ext cx="5411242" cy="3970318"/>
          </a:xfrm>
          <a:prstGeom prst="rect">
            <a:avLst/>
          </a:prstGeom>
        </p:spPr>
        <p:txBody>
          <a:bodyPr wrap="square">
            <a:spAutoFit/>
          </a:bodyPr>
          <a:lstStyle/>
          <a:p>
            <a:r>
              <a:rPr lang="en-US" sz="2800" dirty="0">
                <a:latin typeface="Droid Sans"/>
              </a:rPr>
              <a:t>On ancient Greek coins Alexander the Great was portrayed with two horns. An ancient legend from Syria tells that Alexander the Great had horns on his head. An Ethiopic variation of the story refers to Alexander as man with “the two horns”.</a:t>
            </a:r>
            <a:endParaRPr lang="en-US" sz="2800" dirty="0"/>
          </a:p>
        </p:txBody>
      </p:sp>
      <p:sp>
        <p:nvSpPr>
          <p:cNvPr id="5" name="Rectangle 4"/>
          <p:cNvSpPr/>
          <p:nvPr/>
        </p:nvSpPr>
        <p:spPr>
          <a:xfrm>
            <a:off x="7966553" y="5874707"/>
            <a:ext cx="4070958" cy="923330"/>
          </a:xfrm>
          <a:prstGeom prst="rect">
            <a:avLst/>
          </a:prstGeom>
        </p:spPr>
        <p:txBody>
          <a:bodyPr wrap="square">
            <a:spAutoFit/>
          </a:bodyPr>
          <a:lstStyle/>
          <a:p>
            <a:r>
              <a:rPr lang="en-US" dirty="0"/>
              <a:t>http://www.ancientpages.com/2015/11/07/enigma-people-gods-horns-ancient-times/</a:t>
            </a:r>
          </a:p>
        </p:txBody>
      </p:sp>
      <p:sp>
        <p:nvSpPr>
          <p:cNvPr id="7" name="Rectangle 6"/>
          <p:cNvSpPr/>
          <p:nvPr/>
        </p:nvSpPr>
        <p:spPr>
          <a:xfrm>
            <a:off x="0" y="5899759"/>
            <a:ext cx="6789107" cy="923330"/>
          </a:xfrm>
          <a:prstGeom prst="rect">
            <a:avLst/>
          </a:prstGeom>
        </p:spPr>
        <p:txBody>
          <a:bodyPr wrap="square">
            <a:spAutoFit/>
          </a:bodyPr>
          <a:lstStyle/>
          <a:p>
            <a:pPr fontAlgn="base"/>
            <a:r>
              <a:rPr lang="en-US" dirty="0">
                <a:solidFill>
                  <a:srgbClr val="002060"/>
                </a:solidFill>
                <a:latin typeface="inherit"/>
                <a:hlinkClick r:id="rId3"/>
              </a:rPr>
              <a:t>Greek, minted in Ephesus, Asia Minor</a:t>
            </a:r>
            <a:endParaRPr lang="en-US" dirty="0">
              <a:solidFill>
                <a:srgbClr val="002060"/>
              </a:solidFill>
              <a:latin typeface="Helvetica Neue"/>
            </a:endParaRPr>
          </a:p>
          <a:p>
            <a:pPr fontAlgn="base"/>
            <a:r>
              <a:rPr lang="en-US" i="1" dirty="0">
                <a:solidFill>
                  <a:srgbClr val="00040C"/>
                </a:solidFill>
                <a:latin typeface="inherit"/>
              </a:rPr>
              <a:t>Tetradrachm (Coin) Portraying Alexander the Great</a:t>
            </a:r>
            <a:r>
              <a:rPr lang="en-US" dirty="0">
                <a:solidFill>
                  <a:srgbClr val="00040C"/>
                </a:solidFill>
                <a:latin typeface="inherit"/>
              </a:rPr>
              <a:t>, </a:t>
            </a:r>
            <a:r>
              <a:rPr lang="en-US" dirty="0">
                <a:solidFill>
                  <a:srgbClr val="00040C"/>
                </a:solidFill>
                <a:latin typeface="Helvetica Neue"/>
              </a:rPr>
              <a:t>306/281 BC, issued by King Lysimachus of Thrace</a:t>
            </a:r>
            <a:endParaRPr lang="en-US" b="0" i="0" dirty="0">
              <a:solidFill>
                <a:srgbClr val="00040C"/>
              </a:solidFill>
              <a:effectLst/>
              <a:latin typeface="Helvetica Neue"/>
            </a:endParaRPr>
          </a:p>
        </p:txBody>
      </p:sp>
    </p:spTree>
    <p:extLst>
      <p:ext uri="{BB962C8B-B14F-4D97-AF65-F5344CB8AC3E}">
        <p14:creationId xmlns:p14="http://schemas.microsoft.com/office/powerpoint/2010/main" val="327834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altLang="en-US" smtClean="0"/>
              <a:t>Death</a:t>
            </a:r>
          </a:p>
        </p:txBody>
      </p:sp>
      <p:sp>
        <p:nvSpPr>
          <p:cNvPr id="69635" name="Rectangle 3"/>
          <p:cNvSpPr>
            <a:spLocks noGrp="1" noChangeArrowheads="1"/>
          </p:cNvSpPr>
          <p:nvPr>
            <p:ph type="body" idx="1"/>
          </p:nvPr>
        </p:nvSpPr>
        <p:spPr/>
        <p:txBody>
          <a:bodyPr/>
          <a:lstStyle/>
          <a:p>
            <a:pPr eaLnBrk="1" hangingPunct="1">
              <a:defRPr/>
            </a:pPr>
            <a:r>
              <a:rPr lang="en-US" altLang="en-US" sz="2800"/>
              <a:t>They embalmed him and placed his body in a gold sarcophagus which was taken to Memphis, Egypt. Later it was transported to it's final destination, Alexandria. Unfortunately, the tomb was not left untouched. In 89 B.C., Ptolemy IX needed money, so he opened the tomb and melted down Alexander's sarcophagus to make gold coins. People were so enraged that Ptolemy would do such a thing to a legend, that Ptolemy was killed soon after. </a:t>
            </a:r>
          </a:p>
        </p:txBody>
      </p:sp>
    </p:spTree>
    <p:extLst>
      <p:ext uri="{BB962C8B-B14F-4D97-AF65-F5344CB8AC3E}">
        <p14:creationId xmlns:p14="http://schemas.microsoft.com/office/powerpoint/2010/main" val="661008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819400" y="76200"/>
            <a:ext cx="7772400" cy="1446550"/>
          </a:xfrm>
          <a:prstGeom prst="rect">
            <a:avLst/>
          </a:prstGeo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4400" b="1">
                <a:solidFill>
                  <a:srgbClr val="996600"/>
                </a:solidFill>
                <a:latin typeface="Greex" pitchFamily="2" charset="0"/>
              </a:rPr>
              <a:t>The Breakup of Alexander’s Empire</a:t>
            </a:r>
          </a:p>
        </p:txBody>
      </p:sp>
      <p:pic>
        <p:nvPicPr>
          <p:cNvPr id="28675" name="Picture 3" descr="map-division of Alexander's Empire"/>
          <p:cNvPicPr>
            <a:picLocks noChangeAspect="1" noChangeArrowheads="1"/>
          </p:cNvPicPr>
          <p:nvPr/>
        </p:nvPicPr>
        <p:blipFill>
          <a:blip r:embed="rId2">
            <a:lum bright="-6000" contrast="6000"/>
            <a:extLst>
              <a:ext uri="{28A0092B-C50C-407E-A947-70E740481C1C}">
                <a14:useLocalDpi xmlns:a14="http://schemas.microsoft.com/office/drawing/2010/main" val="0"/>
              </a:ext>
            </a:extLst>
          </a:blip>
          <a:srcRect/>
          <a:stretch>
            <a:fillRect/>
          </a:stretch>
        </p:blipFill>
        <p:spPr bwMode="auto">
          <a:xfrm>
            <a:off x="3321485" y="1522750"/>
            <a:ext cx="6768230" cy="502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292219" y="1522750"/>
            <a:ext cx="1603331" cy="2585323"/>
          </a:xfrm>
          <a:prstGeom prst="rect">
            <a:avLst/>
          </a:prstGeom>
          <a:noFill/>
        </p:spPr>
        <p:txBody>
          <a:bodyPr wrap="square" rtlCol="0">
            <a:spAutoFit/>
          </a:bodyPr>
          <a:lstStyle/>
          <a:p>
            <a:r>
              <a:rPr lang="en-US" dirty="0" smtClean="0"/>
              <a:t>Alexander never had an heir (a child to take his thrown) so his empire on his death bed was divide by his generals. </a:t>
            </a:r>
            <a:endParaRPr lang="en-US" dirty="0"/>
          </a:p>
        </p:txBody>
      </p:sp>
    </p:spTree>
    <p:extLst>
      <p:ext uri="{BB962C8B-B14F-4D97-AF65-F5344CB8AC3E}">
        <p14:creationId xmlns:p14="http://schemas.microsoft.com/office/powerpoint/2010/main" val="1567237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that you are done</a:t>
            </a:r>
            <a:endParaRPr lang="en-US" dirty="0"/>
          </a:p>
        </p:txBody>
      </p:sp>
      <p:sp>
        <p:nvSpPr>
          <p:cNvPr id="3" name="Content Placeholder 2"/>
          <p:cNvSpPr>
            <a:spLocks noGrp="1"/>
          </p:cNvSpPr>
          <p:nvPr>
            <p:ph idx="1"/>
          </p:nvPr>
        </p:nvSpPr>
        <p:spPr>
          <a:xfrm>
            <a:off x="0" y="1575148"/>
            <a:ext cx="12208702" cy="4525963"/>
          </a:xfrm>
        </p:spPr>
        <p:txBody>
          <a:bodyPr/>
          <a:lstStyle/>
          <a:p>
            <a:r>
              <a:rPr lang="en-US" dirty="0" smtClean="0"/>
              <a:t>Answer the final question!  </a:t>
            </a:r>
          </a:p>
          <a:p>
            <a:pPr lvl="1"/>
            <a:r>
              <a:rPr lang="en-US" dirty="0" smtClean="0"/>
              <a:t>Overall impressions: Is Alexander a great or not so great leader? </a:t>
            </a:r>
            <a:r>
              <a:rPr lang="en-US" sz="2000" dirty="0" smtClean="0"/>
              <a:t>Explain</a:t>
            </a:r>
          </a:p>
          <a:p>
            <a:endParaRPr lang="en-US" dirty="0"/>
          </a:p>
          <a:p>
            <a:endParaRPr lang="en-US" dirty="0" smtClean="0"/>
          </a:p>
        </p:txBody>
      </p:sp>
      <p:sp>
        <p:nvSpPr>
          <p:cNvPr id="4" name="Rectangle 3"/>
          <p:cNvSpPr/>
          <p:nvPr/>
        </p:nvSpPr>
        <p:spPr>
          <a:xfrm>
            <a:off x="1043836" y="3306258"/>
            <a:ext cx="10325622" cy="3551742"/>
          </a:xfrm>
          <a:prstGeom prst="rect">
            <a:avLst/>
          </a:prstGeom>
        </p:spPr>
        <p:txBody>
          <a:bodyPr wrap="square">
            <a:spAutoFit/>
          </a:bodyPr>
          <a:lstStyle/>
          <a:p>
            <a:pPr algn="ctr">
              <a:lnSpc>
                <a:spcPct val="115000"/>
              </a:lnSpc>
              <a:spcAft>
                <a:spcPts val="10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Alexander - Station Four</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600" dirty="0">
                <a:latin typeface="Calibri" panose="020F0502020204030204" pitchFamily="34" charset="0"/>
                <a:ea typeface="Calibri" panose="020F0502020204030204" pitchFamily="34" charset="0"/>
                <a:cs typeface="Times New Roman" panose="02020603050405020304" pitchFamily="18" charset="0"/>
              </a:rPr>
              <a:t>At this station read either page 180 or page 181 as a group and all together complete one sheet in the packet.</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If you are an </a:t>
            </a:r>
            <a:r>
              <a:rPr lang="en-US" sz="1600" u="sng" dirty="0" err="1">
                <a:latin typeface="Calibri" panose="020F0502020204030204" pitchFamily="34" charset="0"/>
                <a:ea typeface="Calibri" panose="020F0502020204030204" pitchFamily="34" charset="0"/>
                <a:cs typeface="Times New Roman" panose="02020603050405020304" pitchFamily="18" charset="0"/>
              </a:rPr>
              <a:t>Opposer</a:t>
            </a:r>
            <a:r>
              <a:rPr lang="en-US" sz="1600" dirty="0">
                <a:latin typeface="Calibri" panose="020F0502020204030204" pitchFamily="34" charset="0"/>
                <a:ea typeface="Calibri" panose="020F0502020204030204" pitchFamily="34" charset="0"/>
                <a:cs typeface="Times New Roman" panose="02020603050405020304" pitchFamily="18" charset="0"/>
              </a:rPr>
              <a:t> … Read page 180</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If you are a </a:t>
            </a:r>
            <a:r>
              <a:rPr lang="en-US" sz="1600" u="sng" dirty="0">
                <a:latin typeface="Calibri" panose="020F0502020204030204" pitchFamily="34" charset="0"/>
                <a:ea typeface="Calibri" panose="020F0502020204030204" pitchFamily="34" charset="0"/>
                <a:cs typeface="Times New Roman" panose="02020603050405020304" pitchFamily="18" charset="0"/>
              </a:rPr>
              <a:t>Supporter</a:t>
            </a:r>
            <a:r>
              <a:rPr lang="en-US" sz="1600" dirty="0">
                <a:latin typeface="Calibri" panose="020F0502020204030204" pitchFamily="34" charset="0"/>
                <a:ea typeface="Calibri" panose="020F0502020204030204" pitchFamily="34" charset="0"/>
                <a:cs typeface="Times New Roman" panose="02020603050405020304" pitchFamily="18" charset="0"/>
              </a:rPr>
              <a:t> … Read page 181</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600" dirty="0">
                <a:latin typeface="Calibri" panose="020F0502020204030204" pitchFamily="34" charset="0"/>
                <a:ea typeface="Calibri" panose="020F0502020204030204" pitchFamily="34" charset="0"/>
                <a:cs typeface="Times New Roman" panose="02020603050405020304" pitchFamily="18" charset="0"/>
              </a:rPr>
              <a:t>Be ready to share your write-up with the class.  You SHOULD use all other notes on Alexander to complete this write-up to ensure you have the best argument in the class!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11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Blank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Blank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Blank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Blank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259</TotalTime>
  <Words>361</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Arial</vt:lpstr>
      <vt:lpstr>Calibri</vt:lpstr>
      <vt:lpstr>Droid Sans</vt:lpstr>
      <vt:lpstr>Greex</vt:lpstr>
      <vt:lpstr>Helvetica Neue</vt:lpstr>
      <vt:lpstr>inherit</vt:lpstr>
      <vt:lpstr>Symbol</vt:lpstr>
      <vt:lpstr>Times New Roman</vt:lpstr>
      <vt:lpstr>Wingdings</vt:lpstr>
      <vt:lpstr>Ripple</vt:lpstr>
      <vt:lpstr>Blank</vt:lpstr>
      <vt:lpstr>Before you start … Answer the question on your handout!</vt:lpstr>
      <vt:lpstr>PowerPoint Presentation</vt:lpstr>
      <vt:lpstr>Additional Key points on Alexander </vt:lpstr>
      <vt:lpstr>PowerPoint Presentation</vt:lpstr>
      <vt:lpstr>Death</vt:lpstr>
      <vt:lpstr>PowerPoint Presentation</vt:lpstr>
      <vt:lpstr>Now that you are done</vt:lpstr>
    </vt:vector>
  </TitlesOfParts>
  <Company>MSD281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Matthew</dc:creator>
  <cp:lastModifiedBy>Bailey, Angela</cp:lastModifiedBy>
  <cp:revision>12</cp:revision>
  <dcterms:created xsi:type="dcterms:W3CDTF">2018-02-07T15:51:40Z</dcterms:created>
  <dcterms:modified xsi:type="dcterms:W3CDTF">2018-02-08T17:58:25Z</dcterms:modified>
</cp:coreProperties>
</file>